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4630400" cy="8229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s://pixabay.com/en/human-skeleton-anatomy-bones-1813086/" TargetMode="External"/><Relationship Id="rId4" Type="http://schemas.openxmlformats.org/officeDocument/2006/relationships/hyperlink" Target="https://pixabay.com/en/skeletal-labeled-worksheet-skeleton-40500/"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lvl1pPr>
              <a:defRPr sz="1100"/>
            </a:lvl1pPr>
          </a:lstStyle>
          <a:p>
            <a:pPr/>
            <a:r>
              <a:t>Add a logo to the corner of your slides for consistent style/branding. A small image on every slide gives visual confirmation the PowerPoint overlay is working.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defRPr sz="1100"/>
            </a:pPr>
            <a:r>
              <a:t>This skeleton can be annotated using a lightboard for a very engaging illustration.</a:t>
            </a:r>
          </a:p>
          <a:p>
            <a:pPr>
              <a:defRPr sz="1100"/>
            </a:pPr>
          </a:p>
          <a:p>
            <a:pPr>
              <a:defRPr sz="1100"/>
            </a:pPr>
            <a:r>
              <a:t>Before recording, overlay image and use confidence monitor to place dots on the glass for each item. These reference points will make it easier to apply labels when filming without as much reliance on the confidence monitor for accurate location. Presentation value is enhanced when the presenter is able to look at the glass as if the image is really there. </a:t>
            </a:r>
          </a:p>
          <a:p>
            <a:pPr>
              <a:defRPr sz="1100"/>
            </a:pPr>
          </a:p>
          <a:p>
            <a:pPr>
              <a:defRPr sz="1100"/>
            </a:pPr>
            <a:r>
              <a:t>Image sources: </a:t>
            </a:r>
          </a:p>
          <a:p>
            <a:pPr>
              <a:defRPr sz="1100" u="sng">
                <a:solidFill>
                  <a:srgbClr val="2200CC"/>
                </a:solidFill>
              </a:defRPr>
            </a:pPr>
            <a:r>
              <a:rPr>
                <a:solidFill>
                  <a:srgbClr val="0000FF"/>
                </a:solidFill>
                <a:uFill>
                  <a:solidFill>
                    <a:srgbClr val="0000FF"/>
                  </a:solidFill>
                </a:uFill>
                <a:hlinkClick r:id="rId3" invalidUrl="" action="" tgtFrame="" tooltip="" history="1" highlightClick="0" endSnd="0"/>
              </a:rPr>
              <a:t>https://pixabay.com/en/human-skeleton-anatomy-bones-1813086/</a:t>
            </a:r>
            <a:r>
              <a:rPr u="none">
                <a:solidFill>
                  <a:srgbClr val="000000"/>
                </a:solidFill>
              </a:rPr>
              <a:t> </a:t>
            </a:r>
          </a:p>
          <a:p>
            <a:pPr>
              <a:defRPr sz="1100" u="sng">
                <a:solidFill>
                  <a:srgbClr val="2200CC"/>
                </a:solidFill>
              </a:defRPr>
            </a:pPr>
            <a:r>
              <a:rPr>
                <a:solidFill>
                  <a:srgbClr val="0000FF"/>
                </a:solidFill>
                <a:uFill>
                  <a:solidFill>
                    <a:srgbClr val="0000FF"/>
                  </a:solidFill>
                </a:uFill>
                <a:hlinkClick r:id="rId4" invalidUrl="" action="" tgtFrame="" tooltip="" history="1" highlightClick="0" endSnd="0"/>
              </a:rPr>
              <a:t>https://pixabay.com/en/skeletal-labeled-worksheet-skeleton-40500/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defRPr sz="1100"/>
            </a:pPr>
            <a:r>
              <a:t>Here is an example of a fixed diagram. These images were retrieved from the USPTO patent database, black-white inverted and cleaned of nuisance marks. </a:t>
            </a:r>
          </a:p>
          <a:p>
            <a:pPr>
              <a:defRPr sz="1100"/>
            </a:pPr>
          </a:p>
          <a:p>
            <a:pPr>
              <a:defRPr sz="1100"/>
            </a:pPr>
            <a:r>
              <a:t>Image Source: US Patent 5261263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defRPr sz="1100"/>
            </a:pPr>
            <a:r>
              <a:t>White line images provide good subjects for annotation and explanation of a complex component or system with clear context while retaining a lightweight feel.</a:t>
            </a:r>
          </a:p>
          <a:p>
            <a:pPr>
              <a:defRPr sz="1100"/>
            </a:pPr>
          </a:p>
          <a:p>
            <a:pPr>
              <a:defRPr sz="1100"/>
            </a:pPr>
            <a:r>
              <a:t>Image source: US Patent 5431666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defRPr sz="1100"/>
            </a:pPr>
            <a:r>
              <a:t>White line exploded part diagrams can give greater detail with high fidelity. Individual component interactions from this example would be great to draw by hand to illustrate. </a:t>
            </a:r>
          </a:p>
          <a:p>
            <a:pPr>
              <a:defRPr sz="1100"/>
            </a:pPr>
          </a:p>
          <a:p>
            <a:pPr>
              <a:defRPr sz="1100"/>
            </a:pPr>
            <a:r>
              <a:t>Image Sources: US Patent 5431666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marL="298450" indent="-139700">
              <a:defRPr sz="1100"/>
            </a:pPr>
            <a:r>
              <a:t>Want to create animations in your presentations? PowerPoint has many possibilities for the creative mind!</a:t>
            </a:r>
          </a:p>
          <a:p>
            <a:pPr marL="298450" indent="-139700">
              <a:defRPr sz="1100"/>
            </a:pPr>
          </a:p>
          <a:p>
            <a:pPr marL="298450" indent="-139700">
              <a:defRPr sz="1100"/>
            </a:pPr>
            <a:r>
              <a:t>Writing out the chemical reaction at the top would add engagement and help viewers focus on what is being presented. The text box in the lower right could also be replaced by a marker written explanation to improve focus on that takeaway. Change text color to black to make invisible during presentation but retain the information for reference. </a:t>
            </a:r>
          </a:p>
          <a:p>
            <a:pPr marL="298450" indent="-139700">
              <a:defRPr sz="1100"/>
            </a:pPr>
          </a:p>
          <a:p>
            <a:pPr marL="298450" indent="-139700">
              <a:defRPr sz="1100"/>
            </a:pPr>
            <a:r>
              <a:t>Special thanks to Joel Weiner at Evanston Township High School who created this slide. Check out Joels chemistry videos on his Youtube channel: Crash Chemistry Academy</a:t>
            </a:r>
            <a:endParaRPr b="1"/>
          </a:p>
          <a:p>
            <a:pPr marL="298450" indent="-139700">
              <a:defRPr sz="1100"/>
            </a:pPr>
            <a:r>
              <a:t>https://www.youtube.com/channel/UCqL65NPW4ajAT5ahA3RkNJQ</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defRPr sz="1100"/>
            </a:pPr>
            <a:r>
              <a:t>Have fun and let your unique personality shine! </a:t>
            </a:r>
          </a:p>
          <a:p>
            <a:pPr>
              <a:defRPr sz="1100"/>
            </a:pPr>
          </a:p>
          <a:p>
            <a:pPr>
              <a:defRPr sz="1100"/>
            </a:pPr>
            <a:r>
              <a:t>If you have an idea and want help figuring out how to make it happen, please contact us.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097280" y="2556511"/>
            <a:ext cx="12435841" cy="1764030"/>
          </a:xfrm>
          <a:prstGeom prst="rect">
            <a:avLst/>
          </a:prstGeom>
        </p:spPr>
        <p:txBody>
          <a:bodyPr/>
          <a:lstStyle/>
          <a:p>
            <a:pPr/>
            <a:r>
              <a:t>Title Text</a:t>
            </a:r>
          </a:p>
        </p:txBody>
      </p:sp>
      <p:sp>
        <p:nvSpPr>
          <p:cNvPr id="12" name="Body Level One…"/>
          <p:cNvSpPr txBox="1"/>
          <p:nvPr>
            <p:ph type="body" sz="quarter" idx="1"/>
          </p:nvPr>
        </p:nvSpPr>
        <p:spPr>
          <a:xfrm>
            <a:off x="2194560" y="4663440"/>
            <a:ext cx="10241281" cy="2103121"/>
          </a:xfrm>
          <a:prstGeom prst="rect">
            <a:avLst/>
          </a:prstGeom>
        </p:spPr>
        <p:txBody>
          <a:bodyPr/>
          <a:lstStyle>
            <a:lvl1pPr marL="520700" indent="-584200" algn="ctr">
              <a:spcBef>
                <a:spcPts val="900"/>
              </a:spcBef>
              <a:buClrTx/>
              <a:buSzTx/>
              <a:buFontTx/>
              <a:buNone/>
              <a:defRPr>
                <a:solidFill>
                  <a:srgbClr val="888888"/>
                </a:solidFill>
              </a:defRPr>
            </a:lvl1pPr>
            <a:lvl2pPr marL="520700" indent="-88900" algn="ctr">
              <a:spcBef>
                <a:spcPts val="900"/>
              </a:spcBef>
              <a:buClrTx/>
              <a:buSzTx/>
              <a:buFontTx/>
              <a:buNone/>
              <a:defRPr>
                <a:solidFill>
                  <a:srgbClr val="888888"/>
                </a:solidFill>
              </a:defRPr>
            </a:lvl2pPr>
            <a:lvl3pPr marL="520700" indent="406400" algn="ctr">
              <a:spcBef>
                <a:spcPts val="900"/>
              </a:spcBef>
              <a:buClrTx/>
              <a:buSzTx/>
              <a:buFontTx/>
              <a:buNone/>
              <a:defRPr>
                <a:solidFill>
                  <a:srgbClr val="888888"/>
                </a:solidFill>
              </a:defRPr>
            </a:lvl3pPr>
            <a:lvl4pPr marL="520700" indent="895350" algn="ctr">
              <a:spcBef>
                <a:spcPts val="900"/>
              </a:spcBef>
              <a:buClrTx/>
              <a:buSzTx/>
              <a:buFontTx/>
              <a:buNone/>
              <a:defRPr>
                <a:solidFill>
                  <a:srgbClr val="888888"/>
                </a:solidFill>
              </a:defRPr>
            </a:lvl4pPr>
            <a:lvl5pPr marL="520700" indent="1352550" algn="ctr">
              <a:spcBef>
                <a:spcPts val="900"/>
              </a:spcBef>
              <a:buClrTx/>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xfrm rot="5400000">
            <a:off x="4599621" y="-1947862"/>
            <a:ext cx="5431158" cy="131673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04" name="Title Text"/>
          <p:cNvSpPr txBox="1"/>
          <p:nvPr>
            <p:ph type="title"/>
          </p:nvPr>
        </p:nvSpPr>
        <p:spPr>
          <a:xfrm rot="5400000">
            <a:off x="15392083" y="1976438"/>
            <a:ext cx="8425817" cy="5265421"/>
          </a:xfrm>
          <a:prstGeom prst="rect">
            <a:avLst/>
          </a:prstGeom>
        </p:spPr>
        <p:txBody>
          <a:bodyPr/>
          <a:lstStyle/>
          <a:p>
            <a:pPr/>
            <a:r>
              <a:t>Title Text</a:t>
            </a:r>
          </a:p>
        </p:txBody>
      </p:sp>
      <p:sp>
        <p:nvSpPr>
          <p:cNvPr id="105" name="Body Level One…"/>
          <p:cNvSpPr txBox="1"/>
          <p:nvPr>
            <p:ph type="body" idx="1"/>
          </p:nvPr>
        </p:nvSpPr>
        <p:spPr>
          <a:xfrm rot="5400000">
            <a:off x="4736782" y="-3169601"/>
            <a:ext cx="8425817" cy="1555749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9" name="Title Text"/>
          <p:cNvSpPr txBox="1"/>
          <p:nvPr>
            <p:ph type="title"/>
          </p:nvPr>
        </p:nvSpPr>
        <p:spPr>
          <a:xfrm>
            <a:off x="1155700" y="5288281"/>
            <a:ext cx="12435842" cy="1634491"/>
          </a:xfrm>
          <a:prstGeom prst="rect">
            <a:avLst/>
          </a:prstGeom>
        </p:spPr>
        <p:txBody>
          <a:bodyPr anchor="t"/>
          <a:lstStyle>
            <a:lvl1pPr algn="l">
              <a:defRPr b="1" sz="5700"/>
            </a:lvl1pPr>
          </a:lstStyle>
          <a:p>
            <a:pPr/>
            <a:r>
              <a:t>Title Text</a:t>
            </a:r>
          </a:p>
        </p:txBody>
      </p:sp>
      <p:sp>
        <p:nvSpPr>
          <p:cNvPr id="30" name="Body Level One…"/>
          <p:cNvSpPr txBox="1"/>
          <p:nvPr>
            <p:ph type="body" sz="quarter" idx="1"/>
          </p:nvPr>
        </p:nvSpPr>
        <p:spPr>
          <a:xfrm>
            <a:off x="1155700" y="3488056"/>
            <a:ext cx="12435842" cy="1800225"/>
          </a:xfrm>
          <a:prstGeom prst="rect">
            <a:avLst/>
          </a:prstGeom>
        </p:spPr>
        <p:txBody>
          <a:bodyPr anchor="b"/>
          <a:lstStyle>
            <a:lvl1pPr marL="228600" indent="0">
              <a:spcBef>
                <a:spcPts val="500"/>
              </a:spcBef>
              <a:buClrTx/>
              <a:buSzTx/>
              <a:buFontTx/>
              <a:buNone/>
              <a:defRPr sz="2900">
                <a:solidFill>
                  <a:srgbClr val="888888"/>
                </a:solidFill>
              </a:defRPr>
            </a:lvl1pPr>
            <a:lvl2pPr marL="228600" indent="457200">
              <a:spcBef>
                <a:spcPts val="500"/>
              </a:spcBef>
              <a:buClrTx/>
              <a:buSzTx/>
              <a:buFontTx/>
              <a:buNone/>
              <a:defRPr sz="2900">
                <a:solidFill>
                  <a:srgbClr val="888888"/>
                </a:solidFill>
              </a:defRPr>
            </a:lvl2pPr>
            <a:lvl3pPr marL="228600" indent="914400">
              <a:spcBef>
                <a:spcPts val="500"/>
              </a:spcBef>
              <a:buClrTx/>
              <a:buSzTx/>
              <a:buFontTx/>
              <a:buNone/>
              <a:defRPr sz="2900">
                <a:solidFill>
                  <a:srgbClr val="888888"/>
                </a:solidFill>
              </a:defRPr>
            </a:lvl3pPr>
            <a:lvl4pPr marL="228600" indent="1371600">
              <a:spcBef>
                <a:spcPts val="500"/>
              </a:spcBef>
              <a:buClrTx/>
              <a:buSzTx/>
              <a:buFontTx/>
              <a:buNone/>
              <a:defRPr sz="2900">
                <a:solidFill>
                  <a:srgbClr val="888888"/>
                </a:solidFill>
              </a:defRPr>
            </a:lvl4pPr>
            <a:lvl5pPr marL="228600" indent="1828800">
              <a:spcBef>
                <a:spcPts val="500"/>
              </a:spcBef>
              <a:buClrTx/>
              <a:buSzTx/>
              <a:buFontTx/>
              <a:buNone/>
              <a:defRPr sz="29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idx="1"/>
          </p:nvPr>
        </p:nvSpPr>
        <p:spPr>
          <a:xfrm>
            <a:off x="1170941" y="2305050"/>
            <a:ext cx="10411460" cy="6517007"/>
          </a:xfrm>
          <a:prstGeom prst="rect">
            <a:avLst/>
          </a:prstGeom>
        </p:spPr>
        <p:txBody>
          <a:bodyPr/>
          <a:lstStyle>
            <a:lvl1pPr indent="-482600">
              <a:spcBef>
                <a:spcPts val="800"/>
              </a:spcBef>
              <a:buSzPts val="4000"/>
              <a:defRPr sz="4000"/>
            </a:lvl1pPr>
            <a:lvl2pPr marL="992841" indent="-522941">
              <a:spcBef>
                <a:spcPts val="800"/>
              </a:spcBef>
              <a:buSzPts val="4000"/>
              <a:defRPr sz="4000"/>
            </a:lvl2pPr>
            <a:lvl3pPr marL="1528160" indent="-569310">
              <a:spcBef>
                <a:spcPts val="800"/>
              </a:spcBef>
              <a:buSzPts val="4000"/>
              <a:defRPr sz="4000"/>
            </a:lvl3pPr>
            <a:lvl4pPr marL="2040792" indent="-605692">
              <a:spcBef>
                <a:spcPts val="800"/>
              </a:spcBef>
              <a:buSzPts val="4000"/>
              <a:defRPr sz="4000"/>
            </a:lvl4pPr>
            <a:lvl5pPr marL="2497992" indent="-605692">
              <a:spcBef>
                <a:spcPts val="800"/>
              </a:spcBef>
              <a:buSzPts val="4000"/>
              <a:defRPr sz="4000"/>
            </a:lvl5pPr>
          </a:lstStyle>
          <a:p>
            <a:pPr/>
            <a:r>
              <a:t>Body Level One</a:t>
            </a:r>
          </a:p>
          <a:p>
            <a:pPr lvl="1"/>
            <a:r>
              <a:t>Body Level Two</a:t>
            </a:r>
          </a:p>
          <a:p>
            <a:pPr lvl="2"/>
            <a:r>
              <a:t>Body Level Three</a:t>
            </a:r>
          </a:p>
          <a:p>
            <a:pPr lvl="3"/>
            <a:r>
              <a:t>Body Level Four</a:t>
            </a:r>
          </a:p>
          <a:p>
            <a:pPr lvl="4"/>
            <a:r>
              <a:t>Body Level Five</a:t>
            </a:r>
          </a:p>
        </p:txBody>
      </p:sp>
      <p:sp>
        <p:nvSpPr>
          <p:cNvPr id="40" name="Google Shape;32;p5"/>
          <p:cNvSpPr txBox="1"/>
          <p:nvPr>
            <p:ph type="body" idx="21"/>
          </p:nvPr>
        </p:nvSpPr>
        <p:spPr>
          <a:xfrm>
            <a:off x="11826241" y="2305049"/>
            <a:ext cx="10411461" cy="6517008"/>
          </a:xfrm>
          <a:prstGeom prst="rect">
            <a:avLst/>
          </a:prstGeom>
        </p:spPr>
        <p:txBody>
          <a:bodyPr/>
          <a:lstStyle/>
          <a:p>
            <a:pPr indent="-482600">
              <a:spcBef>
                <a:spcPts val="800"/>
              </a:spcBef>
              <a:buSzPts val="4000"/>
              <a:defRPr sz="4000"/>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Body Level One…"/>
          <p:cNvSpPr txBox="1"/>
          <p:nvPr>
            <p:ph type="body" sz="quarter" idx="1"/>
          </p:nvPr>
        </p:nvSpPr>
        <p:spPr>
          <a:xfrm>
            <a:off x="731519" y="1842136"/>
            <a:ext cx="6464303" cy="767714"/>
          </a:xfrm>
          <a:prstGeom prst="rect">
            <a:avLst/>
          </a:prstGeom>
        </p:spPr>
        <p:txBody>
          <a:bodyPr anchor="b"/>
          <a:lstStyle>
            <a:lvl1pPr marL="228600" indent="0">
              <a:spcBef>
                <a:spcPts val="600"/>
              </a:spcBef>
              <a:buClrTx/>
              <a:buSzTx/>
              <a:buFontTx/>
              <a:buNone/>
              <a:defRPr b="1" sz="3400"/>
            </a:lvl1pPr>
            <a:lvl2pPr marL="228600" indent="457200">
              <a:spcBef>
                <a:spcPts val="600"/>
              </a:spcBef>
              <a:buClrTx/>
              <a:buSzTx/>
              <a:buFontTx/>
              <a:buNone/>
              <a:defRPr b="1" sz="3400"/>
            </a:lvl2pPr>
            <a:lvl3pPr marL="228600" indent="914400">
              <a:spcBef>
                <a:spcPts val="600"/>
              </a:spcBef>
              <a:buClrTx/>
              <a:buSzTx/>
              <a:buFontTx/>
              <a:buNone/>
              <a:defRPr b="1" sz="3400"/>
            </a:lvl3pPr>
            <a:lvl4pPr marL="228600" indent="1371600">
              <a:spcBef>
                <a:spcPts val="600"/>
              </a:spcBef>
              <a:buClrTx/>
              <a:buSzTx/>
              <a:buFontTx/>
              <a:buNone/>
              <a:defRPr b="1" sz="3400"/>
            </a:lvl4pPr>
            <a:lvl5pPr marL="228600" indent="1828800">
              <a:spcBef>
                <a:spcPts val="600"/>
              </a:spcBef>
              <a:buClrTx/>
              <a:buSzTx/>
              <a:buFontTx/>
              <a:buNone/>
              <a:defRPr b="1" sz="3400"/>
            </a:lvl5pPr>
          </a:lstStyle>
          <a:p>
            <a:pPr/>
            <a:r>
              <a:t>Body Level One</a:t>
            </a:r>
          </a:p>
          <a:p>
            <a:pPr lvl="1"/>
            <a:r>
              <a:t>Body Level Two</a:t>
            </a:r>
          </a:p>
          <a:p>
            <a:pPr lvl="2"/>
            <a:r>
              <a:t>Body Level Three</a:t>
            </a:r>
          </a:p>
          <a:p>
            <a:pPr lvl="3"/>
            <a:r>
              <a:t>Body Level Four</a:t>
            </a:r>
          </a:p>
          <a:p>
            <a:pPr lvl="4"/>
            <a:r>
              <a:t>Body Level Five</a:t>
            </a:r>
          </a:p>
        </p:txBody>
      </p:sp>
      <p:sp>
        <p:nvSpPr>
          <p:cNvPr id="50" name="Google Shape;39;p6"/>
          <p:cNvSpPr txBox="1"/>
          <p:nvPr>
            <p:ph type="body" sz="half" idx="21"/>
          </p:nvPr>
        </p:nvSpPr>
        <p:spPr>
          <a:xfrm>
            <a:off x="731519" y="2609849"/>
            <a:ext cx="6464303" cy="4741548"/>
          </a:xfrm>
          <a:prstGeom prst="rect">
            <a:avLst/>
          </a:prstGeom>
        </p:spPr>
        <p:txBody>
          <a:bodyPr/>
          <a:lstStyle/>
          <a:p>
            <a:pPr indent="-444500">
              <a:spcBef>
                <a:spcPts val="600"/>
              </a:spcBef>
              <a:buSzPts val="3400"/>
              <a:defRPr sz="3400"/>
            </a:pPr>
          </a:p>
        </p:txBody>
      </p:sp>
      <p:sp>
        <p:nvSpPr>
          <p:cNvPr id="51" name="Google Shape;40;p6"/>
          <p:cNvSpPr txBox="1"/>
          <p:nvPr>
            <p:ph type="body" sz="quarter" idx="22"/>
          </p:nvPr>
        </p:nvSpPr>
        <p:spPr>
          <a:xfrm>
            <a:off x="7432040" y="1842136"/>
            <a:ext cx="6466842" cy="767715"/>
          </a:xfrm>
          <a:prstGeom prst="rect">
            <a:avLst/>
          </a:prstGeom>
        </p:spPr>
        <p:txBody>
          <a:bodyPr anchor="b"/>
          <a:lstStyle/>
          <a:p>
            <a:pPr marL="228600" indent="0">
              <a:spcBef>
                <a:spcPts val="600"/>
              </a:spcBef>
              <a:buClrTx/>
              <a:buSzTx/>
              <a:buFontTx/>
              <a:buNone/>
              <a:defRPr b="1" sz="3400"/>
            </a:pPr>
          </a:p>
        </p:txBody>
      </p:sp>
      <p:sp>
        <p:nvSpPr>
          <p:cNvPr id="52" name="Google Shape;41;p6"/>
          <p:cNvSpPr txBox="1"/>
          <p:nvPr>
            <p:ph type="body" sz="half" idx="23"/>
          </p:nvPr>
        </p:nvSpPr>
        <p:spPr>
          <a:xfrm>
            <a:off x="7432040" y="2609849"/>
            <a:ext cx="6466842" cy="4741548"/>
          </a:xfrm>
          <a:prstGeom prst="rect">
            <a:avLst/>
          </a:prstGeom>
        </p:spPr>
        <p:txBody>
          <a:bodyPr/>
          <a:lstStyle/>
          <a:p>
            <a:pPr indent="-444500">
              <a:spcBef>
                <a:spcPts val="600"/>
              </a:spcBef>
              <a:buSzPts val="3400"/>
              <a:defRPr sz="3400"/>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5" name="Title Text"/>
          <p:cNvSpPr txBox="1"/>
          <p:nvPr>
            <p:ph type="title"/>
          </p:nvPr>
        </p:nvSpPr>
        <p:spPr>
          <a:xfrm>
            <a:off x="731520" y="327659"/>
            <a:ext cx="4813303" cy="1394462"/>
          </a:xfrm>
          <a:prstGeom prst="rect">
            <a:avLst/>
          </a:prstGeom>
        </p:spPr>
        <p:txBody>
          <a:bodyPr anchor="b"/>
          <a:lstStyle>
            <a:lvl1pPr algn="l">
              <a:defRPr b="1" sz="2900"/>
            </a:lvl1pPr>
          </a:lstStyle>
          <a:p>
            <a:pPr/>
            <a:r>
              <a:t>Title Text</a:t>
            </a:r>
          </a:p>
        </p:txBody>
      </p:sp>
      <p:sp>
        <p:nvSpPr>
          <p:cNvPr id="76" name="Body Level One…"/>
          <p:cNvSpPr txBox="1"/>
          <p:nvPr>
            <p:ph type="body" idx="1"/>
          </p:nvPr>
        </p:nvSpPr>
        <p:spPr>
          <a:xfrm>
            <a:off x="5720079" y="327659"/>
            <a:ext cx="8178801" cy="7023737"/>
          </a:xfrm>
          <a:prstGeom prst="rect">
            <a:avLst/>
          </a:prstGeom>
        </p:spPr>
        <p:txBody>
          <a:bodyPr/>
          <a:lstStyle>
            <a:lvl1pPr indent="-520700">
              <a:spcBef>
                <a:spcPts val="900"/>
              </a:spcBef>
            </a:lvl1pPr>
            <a:lvl2pPr marL="986789" indent="-554989">
              <a:spcBef>
                <a:spcPts val="900"/>
              </a:spcBef>
            </a:lvl2pPr>
            <a:lvl3pPr marL="1528482" indent="-601382">
              <a:spcBef>
                <a:spcPts val="900"/>
              </a:spcBef>
            </a:lvl3pPr>
            <a:lvl4pPr marL="2070756" indent="-654706">
              <a:spcBef>
                <a:spcPts val="900"/>
              </a:spcBef>
            </a:lvl4pPr>
            <a:lvl5pPr marL="2527956" indent="-654706">
              <a:spcBef>
                <a:spcPts val="900"/>
              </a:spcBef>
            </a:lvl5pPr>
          </a:lstStyle>
          <a:p>
            <a:pPr/>
            <a:r>
              <a:t>Body Level One</a:t>
            </a:r>
          </a:p>
          <a:p>
            <a:pPr lvl="1"/>
            <a:r>
              <a:t>Body Level Two</a:t>
            </a:r>
          </a:p>
          <a:p>
            <a:pPr lvl="2"/>
            <a:r>
              <a:t>Body Level Three</a:t>
            </a:r>
          </a:p>
          <a:p>
            <a:pPr lvl="3"/>
            <a:r>
              <a:t>Body Level Four</a:t>
            </a:r>
          </a:p>
          <a:p>
            <a:pPr lvl="4"/>
            <a:r>
              <a:t>Body Level Five</a:t>
            </a:r>
          </a:p>
        </p:txBody>
      </p:sp>
      <p:sp>
        <p:nvSpPr>
          <p:cNvPr id="77" name="Google Shape;57;p9"/>
          <p:cNvSpPr txBox="1"/>
          <p:nvPr>
            <p:ph type="body" sz="half" idx="21"/>
          </p:nvPr>
        </p:nvSpPr>
        <p:spPr>
          <a:xfrm>
            <a:off x="731520" y="1722119"/>
            <a:ext cx="4813303" cy="5629278"/>
          </a:xfrm>
          <a:prstGeom prst="rect">
            <a:avLst/>
          </a:prstGeom>
        </p:spPr>
        <p:txBody>
          <a:bodyPr/>
          <a:lstStyle/>
          <a:p>
            <a:pPr marL="228600" indent="0">
              <a:spcBef>
                <a:spcPts val="400"/>
              </a:spcBef>
              <a:buClrTx/>
              <a:buSzTx/>
              <a:buFontTx/>
              <a:buNone/>
              <a:defRPr sz="20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85" name="Title Text"/>
          <p:cNvSpPr txBox="1"/>
          <p:nvPr>
            <p:ph type="title"/>
          </p:nvPr>
        </p:nvSpPr>
        <p:spPr>
          <a:xfrm>
            <a:off x="2867661" y="5760720"/>
            <a:ext cx="8778241" cy="680087"/>
          </a:xfrm>
          <a:prstGeom prst="rect">
            <a:avLst/>
          </a:prstGeom>
        </p:spPr>
        <p:txBody>
          <a:bodyPr anchor="b"/>
          <a:lstStyle>
            <a:lvl1pPr algn="l">
              <a:defRPr b="1" sz="2900"/>
            </a:lvl1pPr>
          </a:lstStyle>
          <a:p>
            <a:pPr/>
            <a:r>
              <a:t>Title Text</a:t>
            </a:r>
          </a:p>
        </p:txBody>
      </p:sp>
      <p:sp>
        <p:nvSpPr>
          <p:cNvPr id="86" name="Google Shape;63;p10"/>
          <p:cNvSpPr/>
          <p:nvPr>
            <p:ph type="pic" sz="half" idx="21"/>
          </p:nvPr>
        </p:nvSpPr>
        <p:spPr>
          <a:xfrm>
            <a:off x="2867661" y="735330"/>
            <a:ext cx="8778241" cy="4937760"/>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2867661" y="6440806"/>
            <a:ext cx="8778241" cy="965835"/>
          </a:xfrm>
          <a:prstGeom prst="rect">
            <a:avLst/>
          </a:prstGeom>
        </p:spPr>
        <p:txBody>
          <a:bodyPr/>
          <a:lstStyle>
            <a:lvl1pPr marL="228600" indent="0">
              <a:spcBef>
                <a:spcPts val="400"/>
              </a:spcBef>
              <a:buClrTx/>
              <a:buSzTx/>
              <a:buFontTx/>
              <a:buNone/>
              <a:defRPr sz="2000"/>
            </a:lvl1pPr>
            <a:lvl2pPr marL="228600" indent="457200">
              <a:spcBef>
                <a:spcPts val="400"/>
              </a:spcBef>
              <a:buClrTx/>
              <a:buSzTx/>
              <a:buFontTx/>
              <a:buNone/>
              <a:defRPr sz="2000"/>
            </a:lvl2pPr>
            <a:lvl3pPr marL="228600" indent="914400">
              <a:spcBef>
                <a:spcPts val="400"/>
              </a:spcBef>
              <a:buClrTx/>
              <a:buSzTx/>
              <a:buFontTx/>
              <a:buNone/>
              <a:defRPr sz="2000"/>
            </a:lvl3pPr>
            <a:lvl4pPr marL="228600" indent="1371600">
              <a:spcBef>
                <a:spcPts val="400"/>
              </a:spcBef>
              <a:buClrTx/>
              <a:buSzTx/>
              <a:buFontTx/>
              <a:buNone/>
              <a:defRPr sz="2000"/>
            </a:lvl4pPr>
            <a:lvl5pPr marL="228600" indent="182880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731519" y="329566"/>
            <a:ext cx="13167362" cy="1371601"/>
          </a:xfrm>
          <a:prstGeom prst="rect">
            <a:avLst/>
          </a:prstGeom>
          <a:ln w="12700">
            <a:miter lim="400000"/>
          </a:ln>
          <a:extLst>
            <a:ext uri="{C572A759-6A51-4108-AA02-DFA0A04FC94B}">
              <ma14:wrappingTextBoxFlag xmlns:ma14="http://schemas.microsoft.com/office/mac/drawingml/2011/main" val="1"/>
            </a:ext>
          </a:extLst>
        </p:spPr>
        <p:txBody>
          <a:bodyPr lIns="65299" tIns="65299" rIns="65299" bIns="65299" anchor="ctr">
            <a:normAutofit fontScale="100000" lnSpcReduction="0"/>
          </a:bodyPr>
          <a:lstStyle/>
          <a:p>
            <a:pPr/>
            <a:r>
              <a:t>Title Text</a:t>
            </a:r>
          </a:p>
        </p:txBody>
      </p:sp>
      <p:sp>
        <p:nvSpPr>
          <p:cNvPr id="3" name="Body Level One…"/>
          <p:cNvSpPr txBox="1"/>
          <p:nvPr>
            <p:ph type="body" idx="1"/>
          </p:nvPr>
        </p:nvSpPr>
        <p:spPr>
          <a:xfrm>
            <a:off x="731519" y="1920239"/>
            <a:ext cx="13167362" cy="5431158"/>
          </a:xfrm>
          <a:prstGeom prst="rect">
            <a:avLst/>
          </a:prstGeom>
          <a:ln w="12700">
            <a:miter lim="400000"/>
          </a:ln>
          <a:extLst>
            <a:ext uri="{C572A759-6A51-4108-AA02-DFA0A04FC94B}">
              <ma14:wrappingTextBoxFlag xmlns:ma14="http://schemas.microsoft.com/office/mac/drawingml/2011/main" val="1"/>
            </a:ext>
          </a:extLst>
        </p:spPr>
        <p:txBody>
          <a:bodyPr lIns="65299" tIns="65299" rIns="65299" bIns="652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3536727" y="7671871"/>
            <a:ext cx="362153" cy="349651"/>
          </a:xfrm>
          <a:prstGeom prst="rect">
            <a:avLst/>
          </a:prstGeom>
          <a:ln w="12700">
            <a:miter lim="400000"/>
          </a:ln>
        </p:spPr>
        <p:txBody>
          <a:bodyPr wrap="none" lIns="65299" tIns="65299" rIns="65299" bIns="65299" anchor="ctr">
            <a:spAutoFit/>
          </a:bodyPr>
          <a:lstStyle>
            <a:lvl1pPr algn="r">
              <a:defRPr sz="17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Calibri"/>
          <a:ea typeface="Calibri"/>
          <a:cs typeface="Calibri"/>
          <a:sym typeface="Calibri"/>
        </a:defRPr>
      </a:lvl9pPr>
    </p:titleStyle>
    <p:bodyStyle>
      <a:lvl1pPr marL="457200" marR="0" indent="-342900"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1pPr>
      <a:lvl2pPr marL="965835" marR="0" indent="-394335"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2pPr>
      <a:lvl3pPr marL="1492623" marR="0" indent="-463923"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3pPr>
      <a:lvl4pPr marL="2029810" marR="0" indent="-543910"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4pPr>
      <a:lvl5pPr marL="2487010" marR="0" indent="-543910"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5pPr>
      <a:lvl6pPr marL="2944210" marR="0" indent="-543910"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6pPr>
      <a:lvl7pPr marL="3401410" marR="0" indent="-543910"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7pPr>
      <a:lvl8pPr marL="3858610" marR="0" indent="-543910"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8pPr>
      <a:lvl9pPr marL="4315810" marR="0" indent="-543910" algn="l" defTabSz="914400" rtl="0" latinLnBrk="0">
        <a:lnSpc>
          <a:spcPct val="100000"/>
        </a:lnSpc>
        <a:spcBef>
          <a:spcPts val="300"/>
        </a:spcBef>
        <a:spcAft>
          <a:spcPts val="0"/>
        </a:spcAft>
        <a:buClr>
          <a:srgbClr val="000000"/>
        </a:buClr>
        <a:buSzPts val="4600"/>
        <a:buFont typeface="Arial"/>
        <a:buChar char="•"/>
        <a:tabLst/>
        <a:defRPr b="0" baseline="0" cap="none" i="0" spc="0" strike="noStrike" sz="46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Google Shape;84;p13"/>
          <p:cNvSpPr txBox="1"/>
          <p:nvPr>
            <p:ph type="ctrTitle"/>
          </p:nvPr>
        </p:nvSpPr>
        <p:spPr>
          <a:xfrm>
            <a:off x="957300" y="153953"/>
            <a:ext cx="12435900" cy="1183802"/>
          </a:xfrm>
          <a:prstGeom prst="rect">
            <a:avLst/>
          </a:prstGeom>
        </p:spPr>
        <p:txBody>
          <a:bodyPr/>
          <a:lstStyle>
            <a:lvl1pPr defTabSz="795527">
              <a:defRPr sz="5481">
                <a:solidFill>
                  <a:srgbClr val="FFFFFF"/>
                </a:solidFill>
              </a:defRPr>
            </a:lvl1pPr>
          </a:lstStyle>
          <a:p>
            <a:pPr/>
            <a:r>
              <a:t>Make sure to have a black slide background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Google Shape;93;p14" descr="Google Shape;93;p14"/>
          <p:cNvPicPr>
            <a:picLocks noChangeAspect="1"/>
          </p:cNvPicPr>
          <p:nvPr/>
        </p:nvPicPr>
        <p:blipFill>
          <a:blip r:embed="rId3">
            <a:extLst/>
          </a:blip>
          <a:stretch>
            <a:fillRect/>
          </a:stretch>
        </p:blipFill>
        <p:spPr>
          <a:xfrm>
            <a:off x="14792841" y="387550"/>
            <a:ext cx="3715085" cy="7183226"/>
          </a:xfrm>
          <a:prstGeom prst="rect">
            <a:avLst/>
          </a:prstGeom>
          <a:ln w="12700">
            <a:miter lim="400000"/>
          </a:ln>
        </p:spPr>
      </p:pic>
      <p:pic>
        <p:nvPicPr>
          <p:cNvPr id="120" name="Google Shape;94;p14" descr="Google Shape;94;p14"/>
          <p:cNvPicPr>
            <a:picLocks noChangeAspect="1"/>
          </p:cNvPicPr>
          <p:nvPr/>
        </p:nvPicPr>
        <p:blipFill>
          <a:blip r:embed="rId4">
            <a:extLst/>
          </a:blip>
          <a:srcRect l="32948" t="0" r="37570" b="0"/>
          <a:stretch>
            <a:fillRect/>
          </a:stretch>
        </p:blipFill>
        <p:spPr>
          <a:xfrm>
            <a:off x="5680926" y="74186"/>
            <a:ext cx="3137425" cy="808123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Google Shape;140;p17" descr="Google Shape;140;p17"/>
          <p:cNvPicPr>
            <a:picLocks noChangeAspect="1"/>
          </p:cNvPicPr>
          <p:nvPr/>
        </p:nvPicPr>
        <p:blipFill>
          <a:blip r:embed="rId3">
            <a:extLst/>
          </a:blip>
          <a:stretch>
            <a:fillRect/>
          </a:stretch>
        </p:blipFill>
        <p:spPr>
          <a:xfrm>
            <a:off x="176886" y="4480924"/>
            <a:ext cx="4131301" cy="2526001"/>
          </a:xfrm>
          <a:prstGeom prst="rect">
            <a:avLst/>
          </a:prstGeom>
          <a:ln w="12700">
            <a:miter lim="400000"/>
          </a:ln>
        </p:spPr>
      </p:pic>
      <p:pic>
        <p:nvPicPr>
          <p:cNvPr id="125" name="Google Shape;141;p17" descr="Google Shape;141;p17"/>
          <p:cNvPicPr>
            <a:picLocks noChangeAspect="1"/>
          </p:cNvPicPr>
          <p:nvPr/>
        </p:nvPicPr>
        <p:blipFill>
          <a:blip r:embed="rId4">
            <a:extLst/>
          </a:blip>
          <a:stretch>
            <a:fillRect/>
          </a:stretch>
        </p:blipFill>
        <p:spPr>
          <a:xfrm>
            <a:off x="111974" y="1082474"/>
            <a:ext cx="4032602" cy="2455325"/>
          </a:xfrm>
          <a:prstGeom prst="rect">
            <a:avLst/>
          </a:prstGeom>
          <a:ln w="12700">
            <a:miter lim="400000"/>
          </a:ln>
        </p:spPr>
      </p:pic>
      <p:pic>
        <p:nvPicPr>
          <p:cNvPr id="126" name="Google Shape;142;p17" descr="Google Shape;142;p17"/>
          <p:cNvPicPr>
            <a:picLocks noChangeAspect="1"/>
          </p:cNvPicPr>
          <p:nvPr/>
        </p:nvPicPr>
        <p:blipFill>
          <a:blip r:embed="rId5">
            <a:extLst/>
          </a:blip>
          <a:stretch>
            <a:fillRect/>
          </a:stretch>
        </p:blipFill>
        <p:spPr>
          <a:xfrm>
            <a:off x="10729375" y="320399"/>
            <a:ext cx="3690075" cy="3677075"/>
          </a:xfrm>
          <a:prstGeom prst="rect">
            <a:avLst/>
          </a:prstGeom>
          <a:ln w="12700">
            <a:miter lim="400000"/>
          </a:ln>
        </p:spPr>
      </p:pic>
      <p:pic>
        <p:nvPicPr>
          <p:cNvPr id="127" name="Google Shape;143;p17" descr="Google Shape;143;p17"/>
          <p:cNvPicPr>
            <a:picLocks noChangeAspect="1"/>
          </p:cNvPicPr>
          <p:nvPr/>
        </p:nvPicPr>
        <p:blipFill>
          <a:blip r:embed="rId6">
            <a:extLst/>
          </a:blip>
          <a:stretch>
            <a:fillRect/>
          </a:stretch>
        </p:blipFill>
        <p:spPr>
          <a:xfrm>
            <a:off x="10714225" y="4114800"/>
            <a:ext cx="3720361" cy="3068126"/>
          </a:xfrm>
          <a:prstGeom prst="rect">
            <a:avLst/>
          </a:prstGeom>
          <a:ln w="12700">
            <a:miter lim="400000"/>
          </a:ln>
        </p:spPr>
      </p:pic>
      <p:sp>
        <p:nvSpPr>
          <p:cNvPr id="128" name="Leave room to stand"/>
          <p:cNvSpPr txBox="1"/>
          <p:nvPr>
            <p:ph type="title"/>
          </p:nvPr>
        </p:nvSpPr>
        <p:spPr>
          <a:xfrm>
            <a:off x="957300" y="153953"/>
            <a:ext cx="12435900" cy="1183802"/>
          </a:xfrm>
          <a:prstGeom prst="rect">
            <a:avLst/>
          </a:prstGeom>
        </p:spPr>
        <p:txBody>
          <a:bodyPr/>
          <a:lstStyle>
            <a:lvl1pPr>
              <a:defRPr>
                <a:solidFill>
                  <a:srgbClr val="FFFFFF"/>
                </a:solidFill>
              </a:defRPr>
            </a:lvl1pPr>
          </a:lstStyle>
          <a:p>
            <a:pPr/>
            <a:r>
              <a:t>Leave room to stand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Google Shape;149;p18" descr="Google Shape;149;p18"/>
          <p:cNvPicPr>
            <a:picLocks noChangeAspect="1"/>
          </p:cNvPicPr>
          <p:nvPr/>
        </p:nvPicPr>
        <p:blipFill>
          <a:blip r:embed="rId3">
            <a:extLst/>
          </a:blip>
          <a:stretch>
            <a:fillRect/>
          </a:stretch>
        </p:blipFill>
        <p:spPr>
          <a:xfrm>
            <a:off x="305950" y="4355174"/>
            <a:ext cx="6336925" cy="3579677"/>
          </a:xfrm>
          <a:prstGeom prst="rect">
            <a:avLst/>
          </a:prstGeom>
          <a:ln w="12700">
            <a:miter lim="400000"/>
          </a:ln>
        </p:spPr>
      </p:pic>
      <p:sp>
        <p:nvSpPr>
          <p:cNvPr id="133" name="Make sure images have black backgrounds"/>
          <p:cNvSpPr txBox="1"/>
          <p:nvPr>
            <p:ph type="title"/>
          </p:nvPr>
        </p:nvSpPr>
        <p:spPr>
          <a:xfrm>
            <a:off x="957300" y="153953"/>
            <a:ext cx="12435900" cy="1183802"/>
          </a:xfrm>
          <a:prstGeom prst="rect">
            <a:avLst/>
          </a:prstGeom>
        </p:spPr>
        <p:txBody>
          <a:bodyPr/>
          <a:lstStyle>
            <a:lvl1pPr defTabSz="813816">
              <a:defRPr sz="5607">
                <a:solidFill>
                  <a:srgbClr val="FFFFFF"/>
                </a:solidFill>
              </a:defRPr>
            </a:lvl1pPr>
          </a:lstStyle>
          <a:p>
            <a:pPr/>
            <a:r>
              <a:t>Make sure images have black backgrounds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Google Shape;155;p19" descr="Google Shape;155;p19"/>
          <p:cNvPicPr>
            <a:picLocks noChangeAspect="1"/>
          </p:cNvPicPr>
          <p:nvPr/>
        </p:nvPicPr>
        <p:blipFill>
          <a:blip r:embed="rId3">
            <a:extLst/>
          </a:blip>
          <a:stretch>
            <a:fillRect/>
          </a:stretch>
        </p:blipFill>
        <p:spPr>
          <a:xfrm>
            <a:off x="0" y="0"/>
            <a:ext cx="3137425" cy="1772300"/>
          </a:xfrm>
          <a:prstGeom prst="rect">
            <a:avLst/>
          </a:prstGeom>
          <a:ln w="12700">
            <a:miter lim="400000"/>
          </a:ln>
        </p:spPr>
      </p:pic>
      <p:pic>
        <p:nvPicPr>
          <p:cNvPr id="138" name="Google Shape;156;p19" descr="Google Shape;156;p19"/>
          <p:cNvPicPr>
            <a:picLocks noChangeAspect="1"/>
          </p:cNvPicPr>
          <p:nvPr/>
        </p:nvPicPr>
        <p:blipFill>
          <a:blip r:embed="rId4">
            <a:extLst/>
          </a:blip>
          <a:stretch>
            <a:fillRect/>
          </a:stretch>
        </p:blipFill>
        <p:spPr>
          <a:xfrm>
            <a:off x="10166874" y="411900"/>
            <a:ext cx="4190501" cy="68979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6" name="Group 82"/>
          <p:cNvGrpSpPr/>
          <p:nvPr/>
        </p:nvGrpSpPr>
        <p:grpSpPr>
          <a:xfrm>
            <a:off x="1164143" y="4256049"/>
            <a:ext cx="315850" cy="415833"/>
            <a:chOff x="0" y="0"/>
            <a:chExt cx="315848" cy="415832"/>
          </a:xfrm>
        </p:grpSpPr>
        <p:grpSp>
          <p:nvGrpSpPr>
            <p:cNvPr id="144" name="Group 83"/>
            <p:cNvGrpSpPr/>
            <p:nvPr/>
          </p:nvGrpSpPr>
          <p:grpSpPr>
            <a:xfrm>
              <a:off x="0" y="-1"/>
              <a:ext cx="315849" cy="341894"/>
              <a:chOff x="0" y="0"/>
              <a:chExt cx="315848" cy="341892"/>
            </a:xfrm>
          </p:grpSpPr>
          <p:sp>
            <p:nvSpPr>
              <p:cNvPr id="142" name="Oval 85"/>
              <p:cNvSpPr/>
              <p:nvPr/>
            </p:nvSpPr>
            <p:spPr>
              <a:xfrm rot="12489639">
                <a:off x="39495" y="78988"/>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43" name="Oval 86"/>
              <p:cNvSpPr/>
              <p:nvPr/>
            </p:nvSpPr>
            <p:spPr>
              <a:xfrm flipH="1" rot="16840507">
                <a:off x="148899" y="12932"/>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45" name="Oval 84"/>
            <p:cNvSpPr/>
            <p:nvPr/>
          </p:nvSpPr>
          <p:spPr>
            <a:xfrm flipH="1" rot="2530941">
              <a:off x="119857" y="230050"/>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150" name="Group 87"/>
          <p:cNvGrpSpPr/>
          <p:nvPr/>
        </p:nvGrpSpPr>
        <p:grpSpPr>
          <a:xfrm>
            <a:off x="1141574" y="4215752"/>
            <a:ext cx="366167" cy="672828"/>
            <a:chOff x="0" y="0"/>
            <a:chExt cx="366165" cy="672827"/>
          </a:xfrm>
        </p:grpSpPr>
        <p:sp>
          <p:nvSpPr>
            <p:cNvPr id="147" name="Oval 88"/>
            <p:cNvSpPr/>
            <p:nvPr/>
          </p:nvSpPr>
          <p:spPr>
            <a:xfrm flipH="1" rot="7001404">
              <a:off x="68957" y="222317"/>
              <a:ext cx="228143" cy="228143"/>
            </a:xfrm>
            <a:prstGeom prst="ellipse">
              <a:avLst/>
            </a:prstGeom>
            <a:gradFill flip="none" rotWithShape="1">
              <a:gsLst>
                <a:gs pos="0">
                  <a:srgbClr val="758B97"/>
                </a:gs>
                <a:gs pos="33000">
                  <a:srgbClr val="B7C3C7"/>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148" name="Oval 89"/>
            <p:cNvSpPr/>
            <p:nvPr/>
          </p:nvSpPr>
          <p:spPr>
            <a:xfrm flipH="1" rot="7993118">
              <a:off x="90851" y="397513"/>
              <a:ext cx="228143" cy="228143"/>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sp>
          <p:nvSpPr>
            <p:cNvPr id="149" name="Oval 90"/>
            <p:cNvSpPr/>
            <p:nvPr/>
          </p:nvSpPr>
          <p:spPr>
            <a:xfrm flipH="1" rot="18789141">
              <a:off x="47165" y="47165"/>
              <a:ext cx="228143" cy="228143"/>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grpSp>
      <p:grpSp>
        <p:nvGrpSpPr>
          <p:cNvPr id="155" name="Group 91"/>
          <p:cNvGrpSpPr/>
          <p:nvPr/>
        </p:nvGrpSpPr>
        <p:grpSpPr>
          <a:xfrm>
            <a:off x="1187356" y="3802273"/>
            <a:ext cx="311337" cy="408066"/>
            <a:chOff x="0" y="0"/>
            <a:chExt cx="311335" cy="408065"/>
          </a:xfrm>
        </p:grpSpPr>
        <p:grpSp>
          <p:nvGrpSpPr>
            <p:cNvPr id="153" name="Group 92"/>
            <p:cNvGrpSpPr/>
            <p:nvPr/>
          </p:nvGrpSpPr>
          <p:grpSpPr>
            <a:xfrm>
              <a:off x="0" y="0"/>
              <a:ext cx="288888" cy="335328"/>
              <a:chOff x="0" y="0"/>
              <a:chExt cx="288887" cy="335327"/>
            </a:xfrm>
          </p:grpSpPr>
          <p:sp>
            <p:nvSpPr>
              <p:cNvPr id="151" name="Oval 94"/>
              <p:cNvSpPr/>
              <p:nvPr/>
            </p:nvSpPr>
            <p:spPr>
              <a:xfrm rot="12066863">
                <a:off x="32739" y="79179"/>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52" name="Oval 95"/>
              <p:cNvSpPr/>
              <p:nvPr/>
            </p:nvSpPr>
            <p:spPr>
              <a:xfrm flipH="1" rot="16417734">
                <a:off x="129220" y="4719"/>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54" name="Oval 93"/>
            <p:cNvSpPr/>
            <p:nvPr/>
          </p:nvSpPr>
          <p:spPr>
            <a:xfrm flipH="1" rot="2108168">
              <a:off x="127031" y="223761"/>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159" name="Group 96"/>
          <p:cNvGrpSpPr/>
          <p:nvPr/>
        </p:nvGrpSpPr>
        <p:grpSpPr>
          <a:xfrm>
            <a:off x="1167061" y="3362172"/>
            <a:ext cx="317360" cy="658341"/>
            <a:chOff x="0" y="0"/>
            <a:chExt cx="317359" cy="658339"/>
          </a:xfrm>
        </p:grpSpPr>
        <p:sp>
          <p:nvSpPr>
            <p:cNvPr id="156" name="Oval 97"/>
            <p:cNvSpPr/>
            <p:nvPr/>
          </p:nvSpPr>
          <p:spPr>
            <a:xfrm flipH="1" rot="7392415">
              <a:off x="47317" y="217828"/>
              <a:ext cx="222645" cy="222645"/>
            </a:xfrm>
            <a:prstGeom prst="ellipse">
              <a:avLst/>
            </a:prstGeom>
            <a:gradFill flip="none" rotWithShape="1">
              <a:gsLst>
                <a:gs pos="0">
                  <a:srgbClr val="758B97"/>
                </a:gs>
                <a:gs pos="33000">
                  <a:srgbClr val="B7C3C7"/>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157" name="Oval 98"/>
            <p:cNvSpPr/>
            <p:nvPr/>
          </p:nvSpPr>
          <p:spPr>
            <a:xfrm flipH="1" rot="8384128">
              <a:off x="49141" y="390122"/>
              <a:ext cx="222645" cy="222645"/>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sp>
          <p:nvSpPr>
            <p:cNvPr id="158" name="Oval 122"/>
            <p:cNvSpPr/>
            <p:nvPr/>
          </p:nvSpPr>
          <p:spPr>
            <a:xfrm flipH="1" rot="19180151">
              <a:off x="45588" y="45588"/>
              <a:ext cx="222645" cy="222645"/>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grpSp>
      <p:grpSp>
        <p:nvGrpSpPr>
          <p:cNvPr id="164" name="Group 124"/>
          <p:cNvGrpSpPr/>
          <p:nvPr/>
        </p:nvGrpSpPr>
        <p:grpSpPr>
          <a:xfrm>
            <a:off x="1185022" y="3619699"/>
            <a:ext cx="310237" cy="410824"/>
            <a:chOff x="0" y="0"/>
            <a:chExt cx="310235" cy="410822"/>
          </a:xfrm>
        </p:grpSpPr>
        <p:grpSp>
          <p:nvGrpSpPr>
            <p:cNvPr id="162" name="Group 125"/>
            <p:cNvGrpSpPr/>
            <p:nvPr/>
          </p:nvGrpSpPr>
          <p:grpSpPr>
            <a:xfrm>
              <a:off x="-1" y="-1"/>
              <a:ext cx="296083" cy="337645"/>
              <a:chOff x="0" y="0"/>
              <a:chExt cx="296081" cy="337643"/>
            </a:xfrm>
          </p:grpSpPr>
          <p:sp>
            <p:nvSpPr>
              <p:cNvPr id="160" name="Oval 127"/>
              <p:cNvSpPr/>
              <p:nvPr/>
            </p:nvSpPr>
            <p:spPr>
              <a:xfrm rot="12183157">
                <a:off x="34820" y="79415"/>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61" name="Oval 128"/>
              <p:cNvSpPr/>
              <p:nvPr/>
            </p:nvSpPr>
            <p:spPr>
              <a:xfrm flipH="1" rot="16534025">
                <a:off x="134957" y="7107"/>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63" name="Oval 126"/>
            <p:cNvSpPr/>
            <p:nvPr/>
          </p:nvSpPr>
          <p:spPr>
            <a:xfrm flipH="1" rot="2224459">
              <a:off x="125361" y="225949"/>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169" name="Group 129"/>
          <p:cNvGrpSpPr/>
          <p:nvPr/>
        </p:nvGrpSpPr>
        <p:grpSpPr>
          <a:xfrm>
            <a:off x="1178585" y="4093177"/>
            <a:ext cx="309796" cy="411629"/>
            <a:chOff x="0" y="0"/>
            <a:chExt cx="309795" cy="411628"/>
          </a:xfrm>
        </p:grpSpPr>
        <p:grpSp>
          <p:nvGrpSpPr>
            <p:cNvPr id="167" name="Group 130"/>
            <p:cNvGrpSpPr/>
            <p:nvPr/>
          </p:nvGrpSpPr>
          <p:grpSpPr>
            <a:xfrm>
              <a:off x="-1" y="-1"/>
              <a:ext cx="298684" cy="338323"/>
              <a:chOff x="0" y="0"/>
              <a:chExt cx="298682" cy="338321"/>
            </a:xfrm>
          </p:grpSpPr>
          <p:sp>
            <p:nvSpPr>
              <p:cNvPr id="165" name="Oval 132"/>
              <p:cNvSpPr/>
              <p:nvPr/>
            </p:nvSpPr>
            <p:spPr>
              <a:xfrm rot="12221433">
                <a:off x="35468" y="79444"/>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66" name="Oval 133"/>
              <p:cNvSpPr/>
              <p:nvPr/>
            </p:nvSpPr>
            <p:spPr>
              <a:xfrm flipH="1" rot="16572305">
                <a:off x="136793" y="7872"/>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68" name="Oval 131"/>
            <p:cNvSpPr/>
            <p:nvPr/>
          </p:nvSpPr>
          <p:spPr>
            <a:xfrm flipH="1" rot="2262739">
              <a:off x="124761" y="226594"/>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174" name="Group 41"/>
          <p:cNvGrpSpPr/>
          <p:nvPr/>
        </p:nvGrpSpPr>
        <p:grpSpPr>
          <a:xfrm>
            <a:off x="1159687" y="4221049"/>
            <a:ext cx="315850" cy="415834"/>
            <a:chOff x="0" y="0"/>
            <a:chExt cx="315848" cy="415832"/>
          </a:xfrm>
        </p:grpSpPr>
        <p:grpSp>
          <p:nvGrpSpPr>
            <p:cNvPr id="172" name="Group 42"/>
            <p:cNvGrpSpPr/>
            <p:nvPr/>
          </p:nvGrpSpPr>
          <p:grpSpPr>
            <a:xfrm>
              <a:off x="0" y="-1"/>
              <a:ext cx="315849" cy="341894"/>
              <a:chOff x="0" y="0"/>
              <a:chExt cx="315848" cy="341892"/>
            </a:xfrm>
          </p:grpSpPr>
          <p:sp>
            <p:nvSpPr>
              <p:cNvPr id="170" name="Oval 44"/>
              <p:cNvSpPr/>
              <p:nvPr/>
            </p:nvSpPr>
            <p:spPr>
              <a:xfrm rot="12489639">
                <a:off x="39495" y="78988"/>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71" name="Oval 45"/>
              <p:cNvSpPr/>
              <p:nvPr/>
            </p:nvSpPr>
            <p:spPr>
              <a:xfrm flipH="1" rot="16840507">
                <a:off x="148899" y="12932"/>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73" name="Oval 43"/>
            <p:cNvSpPr/>
            <p:nvPr/>
          </p:nvSpPr>
          <p:spPr>
            <a:xfrm flipH="1" rot="2530941">
              <a:off x="119857" y="230050"/>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178" name="Group 46"/>
          <p:cNvGrpSpPr/>
          <p:nvPr/>
        </p:nvGrpSpPr>
        <p:grpSpPr>
          <a:xfrm>
            <a:off x="1137119" y="4180751"/>
            <a:ext cx="366167" cy="672828"/>
            <a:chOff x="0" y="0"/>
            <a:chExt cx="366165" cy="672827"/>
          </a:xfrm>
        </p:grpSpPr>
        <p:sp>
          <p:nvSpPr>
            <p:cNvPr id="175" name="Oval 47"/>
            <p:cNvSpPr/>
            <p:nvPr/>
          </p:nvSpPr>
          <p:spPr>
            <a:xfrm flipH="1" rot="7001404">
              <a:off x="68957" y="222317"/>
              <a:ext cx="228143" cy="228143"/>
            </a:xfrm>
            <a:prstGeom prst="ellipse">
              <a:avLst/>
            </a:prstGeom>
            <a:gradFill flip="none" rotWithShape="1">
              <a:gsLst>
                <a:gs pos="0">
                  <a:srgbClr val="758B97"/>
                </a:gs>
                <a:gs pos="33000">
                  <a:srgbClr val="B7C3C7"/>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176" name="Oval 48"/>
            <p:cNvSpPr/>
            <p:nvPr/>
          </p:nvSpPr>
          <p:spPr>
            <a:xfrm flipH="1" rot="7993118">
              <a:off x="90851" y="397513"/>
              <a:ext cx="228143" cy="228143"/>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sp>
          <p:nvSpPr>
            <p:cNvPr id="177" name="Oval 49"/>
            <p:cNvSpPr/>
            <p:nvPr/>
          </p:nvSpPr>
          <p:spPr>
            <a:xfrm flipH="1" rot="18789141">
              <a:off x="47165" y="47165"/>
              <a:ext cx="228143" cy="228143"/>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grpSp>
      <p:grpSp>
        <p:nvGrpSpPr>
          <p:cNvPr id="183" name="Group 51"/>
          <p:cNvGrpSpPr/>
          <p:nvPr/>
        </p:nvGrpSpPr>
        <p:grpSpPr>
          <a:xfrm>
            <a:off x="1182901" y="3767272"/>
            <a:ext cx="311337" cy="408066"/>
            <a:chOff x="0" y="0"/>
            <a:chExt cx="311335" cy="408065"/>
          </a:xfrm>
        </p:grpSpPr>
        <p:grpSp>
          <p:nvGrpSpPr>
            <p:cNvPr id="181" name="Group 52"/>
            <p:cNvGrpSpPr/>
            <p:nvPr/>
          </p:nvGrpSpPr>
          <p:grpSpPr>
            <a:xfrm>
              <a:off x="0" y="0"/>
              <a:ext cx="288888" cy="335328"/>
              <a:chOff x="0" y="0"/>
              <a:chExt cx="288887" cy="335327"/>
            </a:xfrm>
          </p:grpSpPr>
          <p:sp>
            <p:nvSpPr>
              <p:cNvPr id="179" name="Oval 54"/>
              <p:cNvSpPr/>
              <p:nvPr/>
            </p:nvSpPr>
            <p:spPr>
              <a:xfrm rot="12066863">
                <a:off x="32739" y="79179"/>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80" name="Oval 55"/>
              <p:cNvSpPr/>
              <p:nvPr/>
            </p:nvSpPr>
            <p:spPr>
              <a:xfrm flipH="1" rot="16417734">
                <a:off x="129220" y="4719"/>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82" name="Oval 53"/>
            <p:cNvSpPr/>
            <p:nvPr/>
          </p:nvSpPr>
          <p:spPr>
            <a:xfrm flipH="1" rot="2108168">
              <a:off x="127031" y="223761"/>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187" name="Group 56"/>
          <p:cNvGrpSpPr/>
          <p:nvPr/>
        </p:nvGrpSpPr>
        <p:grpSpPr>
          <a:xfrm>
            <a:off x="1162604" y="3327171"/>
            <a:ext cx="317361" cy="658341"/>
            <a:chOff x="0" y="0"/>
            <a:chExt cx="317359" cy="658339"/>
          </a:xfrm>
        </p:grpSpPr>
        <p:sp>
          <p:nvSpPr>
            <p:cNvPr id="184" name="Oval 57"/>
            <p:cNvSpPr/>
            <p:nvPr/>
          </p:nvSpPr>
          <p:spPr>
            <a:xfrm flipH="1" rot="7392415">
              <a:off x="47317" y="217828"/>
              <a:ext cx="222645" cy="222645"/>
            </a:xfrm>
            <a:prstGeom prst="ellipse">
              <a:avLst/>
            </a:prstGeom>
            <a:gradFill flip="none" rotWithShape="1">
              <a:gsLst>
                <a:gs pos="0">
                  <a:srgbClr val="758B97"/>
                </a:gs>
                <a:gs pos="33000">
                  <a:srgbClr val="B7C3C7"/>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185" name="Oval 58"/>
            <p:cNvSpPr/>
            <p:nvPr/>
          </p:nvSpPr>
          <p:spPr>
            <a:xfrm flipH="1" rot="8384128">
              <a:off x="49141" y="390122"/>
              <a:ext cx="222645" cy="222645"/>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sp>
          <p:nvSpPr>
            <p:cNvPr id="186" name="Oval 59"/>
            <p:cNvSpPr/>
            <p:nvPr/>
          </p:nvSpPr>
          <p:spPr>
            <a:xfrm flipH="1" rot="19180151">
              <a:off x="45588" y="45588"/>
              <a:ext cx="222645" cy="222645"/>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grpSp>
      <p:grpSp>
        <p:nvGrpSpPr>
          <p:cNvPr id="192" name="Group 60"/>
          <p:cNvGrpSpPr/>
          <p:nvPr/>
        </p:nvGrpSpPr>
        <p:grpSpPr>
          <a:xfrm>
            <a:off x="1180566" y="3584699"/>
            <a:ext cx="310237" cy="410824"/>
            <a:chOff x="0" y="0"/>
            <a:chExt cx="310235" cy="410822"/>
          </a:xfrm>
        </p:grpSpPr>
        <p:grpSp>
          <p:nvGrpSpPr>
            <p:cNvPr id="190" name="Group 61"/>
            <p:cNvGrpSpPr/>
            <p:nvPr/>
          </p:nvGrpSpPr>
          <p:grpSpPr>
            <a:xfrm>
              <a:off x="-1" y="-1"/>
              <a:ext cx="296083" cy="337645"/>
              <a:chOff x="0" y="0"/>
              <a:chExt cx="296081" cy="337643"/>
            </a:xfrm>
          </p:grpSpPr>
          <p:sp>
            <p:nvSpPr>
              <p:cNvPr id="188" name="Oval 63"/>
              <p:cNvSpPr/>
              <p:nvPr/>
            </p:nvSpPr>
            <p:spPr>
              <a:xfrm rot="12183157">
                <a:off x="34820" y="79415"/>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89" name="Oval 64"/>
              <p:cNvSpPr/>
              <p:nvPr/>
            </p:nvSpPr>
            <p:spPr>
              <a:xfrm flipH="1" rot="16534025">
                <a:off x="134957" y="7107"/>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91" name="Oval 62"/>
            <p:cNvSpPr/>
            <p:nvPr/>
          </p:nvSpPr>
          <p:spPr>
            <a:xfrm flipH="1" rot="2224459">
              <a:off x="125361" y="225949"/>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197" name="Group 69"/>
          <p:cNvGrpSpPr/>
          <p:nvPr/>
        </p:nvGrpSpPr>
        <p:grpSpPr>
          <a:xfrm>
            <a:off x="1174130" y="4058177"/>
            <a:ext cx="309796" cy="411629"/>
            <a:chOff x="0" y="0"/>
            <a:chExt cx="309795" cy="411628"/>
          </a:xfrm>
        </p:grpSpPr>
        <p:grpSp>
          <p:nvGrpSpPr>
            <p:cNvPr id="195" name="Group 71"/>
            <p:cNvGrpSpPr/>
            <p:nvPr/>
          </p:nvGrpSpPr>
          <p:grpSpPr>
            <a:xfrm>
              <a:off x="-1" y="-1"/>
              <a:ext cx="298684" cy="338323"/>
              <a:chOff x="0" y="0"/>
              <a:chExt cx="298682" cy="338321"/>
            </a:xfrm>
          </p:grpSpPr>
          <p:sp>
            <p:nvSpPr>
              <p:cNvPr id="193" name="Oval 74"/>
              <p:cNvSpPr/>
              <p:nvPr/>
            </p:nvSpPr>
            <p:spPr>
              <a:xfrm rot="12221433">
                <a:off x="35468" y="79444"/>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194" name="Oval 75"/>
              <p:cNvSpPr/>
              <p:nvPr/>
            </p:nvSpPr>
            <p:spPr>
              <a:xfrm flipH="1" rot="16572305">
                <a:off x="136793" y="7872"/>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96" name="Oval 73"/>
            <p:cNvSpPr/>
            <p:nvPr/>
          </p:nvSpPr>
          <p:spPr>
            <a:xfrm flipH="1" rot="2262739">
              <a:off x="124761" y="226594"/>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198" name="Rectangle 72"/>
          <p:cNvSpPr txBox="1"/>
          <p:nvPr/>
        </p:nvSpPr>
        <p:spPr>
          <a:xfrm>
            <a:off x="8914913" y="1764883"/>
            <a:ext cx="1984258" cy="625008"/>
          </a:xfrm>
          <a:prstGeom prst="rect">
            <a:avLst/>
          </a:prstGeom>
          <a:ln w="12700">
            <a:miter lim="400000"/>
          </a:ln>
          <a:extLst>
            <a:ext uri="{C572A759-6A51-4108-AA02-DFA0A04FC94B}">
              <ma14:wrappingTextBoxFlag xmlns:ma14="http://schemas.microsoft.com/office/mac/drawingml/2011/main" val="1"/>
            </a:ext>
          </a:extLst>
        </p:spPr>
        <p:txBody>
          <a:bodyPr wrap="none" lIns="54864" tIns="54864" rIns="54864" bIns="54864">
            <a:spAutoFit/>
          </a:bodyPr>
          <a:lstStyle/>
          <a:p>
            <a:pPr defTabSz="1097280">
              <a:defRPr spc="144" sz="3100">
                <a:solidFill>
                  <a:srgbClr val="ACE7FA"/>
                </a:solidFill>
                <a:latin typeface="Times New Roman"/>
                <a:ea typeface="Times New Roman"/>
                <a:cs typeface="Times New Roman"/>
                <a:sym typeface="Times New Roman"/>
              </a:defRPr>
            </a:pPr>
            <a:r>
              <a:t>CH</a:t>
            </a:r>
            <a:r>
              <a:rPr baseline="-25000"/>
              <a:t>4</a:t>
            </a:r>
            <a:r>
              <a:t> + 2O</a:t>
            </a:r>
            <a:r>
              <a:rPr baseline="-25000"/>
              <a:t>2</a:t>
            </a:r>
          </a:p>
        </p:txBody>
      </p:sp>
      <p:sp>
        <p:nvSpPr>
          <p:cNvPr id="199" name="TextBox 66"/>
          <p:cNvSpPr txBox="1"/>
          <p:nvPr/>
        </p:nvSpPr>
        <p:spPr>
          <a:xfrm rot="16200000">
            <a:off x="6379158" y="3062050"/>
            <a:ext cx="3663695" cy="640041"/>
          </a:xfrm>
          <a:prstGeom prst="rect">
            <a:avLst/>
          </a:prstGeom>
          <a:ln w="12700">
            <a:miter lim="400000"/>
          </a:ln>
          <a:extLst>
            <a:ext uri="{C572A759-6A51-4108-AA02-DFA0A04FC94B}">
              <ma14:wrappingTextBoxFlag xmlns:ma14="http://schemas.microsoft.com/office/mac/drawingml/2011/main" val="1"/>
            </a:ext>
          </a:extLst>
        </p:spPr>
        <p:txBody>
          <a:bodyPr wrap="none" lIns="54864" tIns="54864" rIns="54864" bIns="54864">
            <a:spAutoFit/>
          </a:bodyPr>
          <a:lstStyle>
            <a:lvl1pPr defTabSz="1097280">
              <a:defRPr sz="3800">
                <a:solidFill>
                  <a:srgbClr val="4FD1FF"/>
                </a:solidFill>
              </a:defRPr>
            </a:lvl1pPr>
          </a:lstStyle>
          <a:p>
            <a:pPr/>
            <a:r>
              <a:t>Potential Energy</a:t>
            </a:r>
          </a:p>
        </p:txBody>
      </p:sp>
      <p:sp>
        <p:nvSpPr>
          <p:cNvPr id="200" name="TextBox 67"/>
          <p:cNvSpPr txBox="1"/>
          <p:nvPr/>
        </p:nvSpPr>
        <p:spPr>
          <a:xfrm>
            <a:off x="9830285" y="5545406"/>
            <a:ext cx="3958443" cy="640040"/>
          </a:xfrm>
          <a:prstGeom prst="rect">
            <a:avLst/>
          </a:prstGeom>
          <a:ln w="12700">
            <a:miter lim="400000"/>
          </a:ln>
          <a:extLst>
            <a:ext uri="{C572A759-6A51-4108-AA02-DFA0A04FC94B}">
              <ma14:wrappingTextBoxFlag xmlns:ma14="http://schemas.microsoft.com/office/mac/drawingml/2011/main" val="1"/>
            </a:ext>
          </a:extLst>
        </p:spPr>
        <p:txBody>
          <a:bodyPr lIns="54864" tIns="54864" rIns="54864" bIns="54864">
            <a:spAutoFit/>
          </a:bodyPr>
          <a:lstStyle>
            <a:lvl1pPr defTabSz="1097280">
              <a:defRPr sz="3800">
                <a:solidFill>
                  <a:srgbClr val="4FD1FF"/>
                </a:solidFill>
              </a:defRPr>
            </a:lvl1pPr>
          </a:lstStyle>
          <a:p>
            <a:pPr/>
            <a:r>
              <a:t>reaction progress</a:t>
            </a:r>
          </a:p>
        </p:txBody>
      </p:sp>
      <p:sp>
        <p:nvSpPr>
          <p:cNvPr id="201" name="Down Arrow 68"/>
          <p:cNvSpPr/>
          <p:nvPr/>
        </p:nvSpPr>
        <p:spPr>
          <a:xfrm rot="20745963">
            <a:off x="11130595" y="1695779"/>
            <a:ext cx="438032" cy="28913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630"/>
                </a:moveTo>
                <a:lnTo>
                  <a:pt x="6290" y="17630"/>
                </a:lnTo>
                <a:lnTo>
                  <a:pt x="6290" y="0"/>
                </a:lnTo>
                <a:lnTo>
                  <a:pt x="15310" y="0"/>
                </a:lnTo>
                <a:lnTo>
                  <a:pt x="15310" y="17630"/>
                </a:lnTo>
                <a:lnTo>
                  <a:pt x="21600" y="17630"/>
                </a:lnTo>
                <a:lnTo>
                  <a:pt x="10800" y="21600"/>
                </a:lnTo>
                <a:close/>
              </a:path>
            </a:pathLst>
          </a:custGeom>
          <a:solidFill>
            <a:srgbClr val="ACE7FA"/>
          </a:solidFill>
          <a:ln w="12700">
            <a:miter lim="400000"/>
          </a:ln>
        </p:spPr>
        <p:txBody>
          <a:bodyPr lIns="45719" rIns="45719" anchor="ctr"/>
          <a:lstStyle/>
          <a:p>
            <a:pPr algn="ctr" defTabSz="1097280">
              <a:defRPr sz="2200">
                <a:solidFill>
                  <a:srgbClr val="CCFFFF"/>
                </a:solidFill>
              </a:defRPr>
            </a:pPr>
          </a:p>
        </p:txBody>
      </p:sp>
      <p:sp>
        <p:nvSpPr>
          <p:cNvPr id="202" name="Straight Connector 70"/>
          <p:cNvSpPr/>
          <p:nvPr/>
        </p:nvSpPr>
        <p:spPr>
          <a:xfrm flipV="1">
            <a:off x="8860049" y="1750299"/>
            <a:ext cx="2224293" cy="2"/>
          </a:xfrm>
          <a:prstGeom prst="line">
            <a:avLst/>
          </a:prstGeom>
          <a:ln w="50800">
            <a:solidFill>
              <a:srgbClr val="ACE7FA"/>
            </a:solidFill>
          </a:ln>
        </p:spPr>
        <p:txBody>
          <a:bodyPr lIns="45719" rIns="45719"/>
          <a:lstStyle/>
          <a:p>
            <a:pPr/>
          </a:p>
        </p:txBody>
      </p:sp>
      <p:grpSp>
        <p:nvGrpSpPr>
          <p:cNvPr id="221" name="Group 99"/>
          <p:cNvGrpSpPr/>
          <p:nvPr/>
        </p:nvGrpSpPr>
        <p:grpSpPr>
          <a:xfrm>
            <a:off x="-3444239" y="4765647"/>
            <a:ext cx="5527717" cy="3085478"/>
            <a:chOff x="0" y="0"/>
            <a:chExt cx="5527716" cy="3085476"/>
          </a:xfrm>
        </p:grpSpPr>
        <p:grpSp>
          <p:nvGrpSpPr>
            <p:cNvPr id="219" name="Group 100"/>
            <p:cNvGrpSpPr/>
            <p:nvPr/>
          </p:nvGrpSpPr>
          <p:grpSpPr>
            <a:xfrm>
              <a:off x="4020894" y="0"/>
              <a:ext cx="1506823" cy="3085477"/>
              <a:chOff x="0" y="0"/>
              <a:chExt cx="1506821" cy="3085476"/>
            </a:xfrm>
          </p:grpSpPr>
          <p:sp>
            <p:nvSpPr>
              <p:cNvPr id="203" name="Oval 102"/>
              <p:cNvSpPr/>
              <p:nvPr/>
            </p:nvSpPr>
            <p:spPr>
              <a:xfrm>
                <a:off x="0" y="2468686"/>
                <a:ext cx="1506822" cy="616791"/>
              </a:xfrm>
              <a:prstGeom prst="ellipse">
                <a:avLst/>
              </a:prstGeom>
              <a:solidFill>
                <a:srgbClr val="848F94"/>
              </a:solidFill>
              <a:ln w="31750" cap="flat">
                <a:solidFill>
                  <a:srgbClr val="687276"/>
                </a:solidFill>
                <a:prstDash val="solid"/>
                <a:round/>
              </a:ln>
              <a:effectLst/>
            </p:spPr>
            <p:txBody>
              <a:bodyPr wrap="square" lIns="45719" tIns="45719" rIns="45719" bIns="45719" numCol="1" anchor="ctr">
                <a:noAutofit/>
              </a:bodyPr>
              <a:lstStyle/>
              <a:p>
                <a:pPr algn="ctr">
                  <a:defRPr>
                    <a:solidFill>
                      <a:srgbClr val="FFFFFF"/>
                    </a:solidFill>
                  </a:defRPr>
                </a:pPr>
              </a:p>
            </p:txBody>
          </p:sp>
          <p:grpSp>
            <p:nvGrpSpPr>
              <p:cNvPr id="217" name="Group 103"/>
              <p:cNvGrpSpPr/>
              <p:nvPr/>
            </p:nvGrpSpPr>
            <p:grpSpPr>
              <a:xfrm>
                <a:off x="238114" y="99752"/>
                <a:ext cx="683298" cy="2679624"/>
                <a:chOff x="0" y="0"/>
                <a:chExt cx="683296" cy="2679623"/>
              </a:xfrm>
            </p:grpSpPr>
            <p:grpSp>
              <p:nvGrpSpPr>
                <p:cNvPr id="213" name="Group 106"/>
                <p:cNvGrpSpPr/>
                <p:nvPr/>
              </p:nvGrpSpPr>
              <p:grpSpPr>
                <a:xfrm>
                  <a:off x="-1" y="-1"/>
                  <a:ext cx="683298" cy="2679625"/>
                  <a:chOff x="0" y="0"/>
                  <a:chExt cx="683296" cy="2679623"/>
                </a:xfrm>
              </p:grpSpPr>
              <p:grpSp>
                <p:nvGrpSpPr>
                  <p:cNvPr id="211" name="Group 110"/>
                  <p:cNvGrpSpPr/>
                  <p:nvPr/>
                </p:nvGrpSpPr>
                <p:grpSpPr>
                  <a:xfrm>
                    <a:off x="343455" y="-1"/>
                    <a:ext cx="339842" cy="2679625"/>
                    <a:chOff x="0" y="0"/>
                    <a:chExt cx="339841" cy="2679623"/>
                  </a:xfrm>
                </p:grpSpPr>
                <p:grpSp>
                  <p:nvGrpSpPr>
                    <p:cNvPr id="206" name="Group 112"/>
                    <p:cNvGrpSpPr/>
                    <p:nvPr/>
                  </p:nvGrpSpPr>
                  <p:grpSpPr>
                    <a:xfrm>
                      <a:off x="11823" y="-1"/>
                      <a:ext cx="311123" cy="2679625"/>
                      <a:chOff x="0" y="0"/>
                      <a:chExt cx="311122" cy="2679623"/>
                    </a:xfrm>
                  </p:grpSpPr>
                  <p:sp>
                    <p:nvSpPr>
                      <p:cNvPr id="204" name="Rectangle 117"/>
                      <p:cNvSpPr/>
                      <p:nvPr/>
                    </p:nvSpPr>
                    <p:spPr>
                      <a:xfrm>
                        <a:off x="355" y="-1"/>
                        <a:ext cx="310768" cy="2601246"/>
                      </a:xfrm>
                      <a:prstGeom prst="rect">
                        <a:avLst/>
                      </a:prstGeom>
                      <a:solidFill>
                        <a:srgbClr val="97A0A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5" name="Oval 118"/>
                      <p:cNvSpPr/>
                      <p:nvPr/>
                    </p:nvSpPr>
                    <p:spPr>
                      <a:xfrm>
                        <a:off x="0" y="2526795"/>
                        <a:ext cx="310768" cy="152829"/>
                      </a:xfrm>
                      <a:prstGeom prst="ellipse">
                        <a:avLst/>
                      </a:prstGeom>
                      <a:solidFill>
                        <a:srgbClr val="97A0A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210" name="Group 113"/>
                    <p:cNvGrpSpPr/>
                    <p:nvPr/>
                  </p:nvGrpSpPr>
                  <p:grpSpPr>
                    <a:xfrm>
                      <a:off x="-1" y="1769517"/>
                      <a:ext cx="339843" cy="448352"/>
                      <a:chOff x="0" y="0"/>
                      <a:chExt cx="339841" cy="448351"/>
                    </a:xfrm>
                  </p:grpSpPr>
                  <p:sp>
                    <p:nvSpPr>
                      <p:cNvPr id="207" name="Freeform 114"/>
                      <p:cNvSpPr/>
                      <p:nvPr/>
                    </p:nvSpPr>
                    <p:spPr>
                      <a:xfrm>
                        <a:off x="-1" y="0"/>
                        <a:ext cx="328074" cy="448352"/>
                      </a:xfrm>
                      <a:custGeom>
                        <a:avLst/>
                        <a:gdLst/>
                        <a:ahLst/>
                        <a:cxnLst>
                          <a:cxn ang="0">
                            <a:pos x="wd2" y="hd2"/>
                          </a:cxn>
                          <a:cxn ang="5400000">
                            <a:pos x="wd2" y="hd2"/>
                          </a:cxn>
                          <a:cxn ang="10800000">
                            <a:pos x="wd2" y="hd2"/>
                          </a:cxn>
                          <a:cxn ang="16200000">
                            <a:pos x="wd2" y="hd2"/>
                          </a:cxn>
                        </a:cxnLst>
                        <a:rect l="0" t="0" r="r" b="b"/>
                        <a:pathLst>
                          <a:path w="21487" h="21600" fill="norm" stroke="1" extrusionOk="0">
                            <a:moveTo>
                              <a:pt x="21332" y="0"/>
                            </a:moveTo>
                            <a:cubicBezTo>
                              <a:pt x="18246" y="1847"/>
                              <a:pt x="14959" y="2984"/>
                              <a:pt x="11270" y="2842"/>
                            </a:cubicBezTo>
                            <a:cubicBezTo>
                              <a:pt x="4629" y="2416"/>
                              <a:pt x="4025" y="1563"/>
                              <a:pt x="0" y="0"/>
                            </a:cubicBezTo>
                            <a:lnTo>
                              <a:pt x="0" y="18758"/>
                            </a:lnTo>
                            <a:cubicBezTo>
                              <a:pt x="3757" y="20274"/>
                              <a:pt x="7312" y="21505"/>
                              <a:pt x="11270" y="21600"/>
                            </a:cubicBezTo>
                            <a:cubicBezTo>
                              <a:pt x="14557" y="21505"/>
                              <a:pt x="17844" y="20132"/>
                              <a:pt x="21332" y="18616"/>
                            </a:cubicBezTo>
                            <a:cubicBezTo>
                              <a:pt x="21600" y="11937"/>
                              <a:pt x="21466" y="6111"/>
                              <a:pt x="21332" y="0"/>
                            </a:cubicBezTo>
                            <a:close/>
                          </a:path>
                        </a:pathLst>
                      </a:custGeom>
                      <a:solidFill>
                        <a:srgbClr val="7B7978"/>
                      </a:solidFill>
                      <a:ln w="25400" cap="flat">
                        <a:solidFill>
                          <a:srgbClr val="686665"/>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08" name="Freeform 115"/>
                      <p:cNvSpPr/>
                      <p:nvPr/>
                    </p:nvSpPr>
                    <p:spPr>
                      <a:xfrm>
                        <a:off x="68036" y="50145"/>
                        <a:ext cx="103806" cy="380509"/>
                      </a:xfrm>
                      <a:custGeom>
                        <a:avLst/>
                        <a:gdLst/>
                        <a:ahLst/>
                        <a:cxnLst>
                          <a:cxn ang="0">
                            <a:pos x="wd2" y="hd2"/>
                          </a:cxn>
                          <a:cxn ang="5400000">
                            <a:pos x="wd2" y="hd2"/>
                          </a:cxn>
                          <a:cxn ang="10800000">
                            <a:pos x="wd2" y="hd2"/>
                          </a:cxn>
                          <a:cxn ang="16200000">
                            <a:pos x="wd2" y="hd2"/>
                          </a:cxn>
                        </a:cxnLst>
                        <a:rect l="0" t="0" r="r" b="b"/>
                        <a:pathLst>
                          <a:path w="21313" h="21600" fill="norm" stroke="1" extrusionOk="0">
                            <a:moveTo>
                              <a:pt x="117" y="0"/>
                            </a:moveTo>
                            <a:cubicBezTo>
                              <a:pt x="7384" y="726"/>
                              <a:pt x="12835" y="1619"/>
                              <a:pt x="20708" y="1674"/>
                            </a:cubicBezTo>
                            <a:cubicBezTo>
                              <a:pt x="21111" y="8149"/>
                              <a:pt x="20909" y="15126"/>
                              <a:pt x="21313" y="21600"/>
                            </a:cubicBezTo>
                            <a:cubicBezTo>
                              <a:pt x="14248" y="20986"/>
                              <a:pt x="8999" y="21544"/>
                              <a:pt x="117" y="19758"/>
                            </a:cubicBezTo>
                            <a:cubicBezTo>
                              <a:pt x="521" y="13395"/>
                              <a:pt x="-287" y="6363"/>
                              <a:pt x="117" y="0"/>
                            </a:cubicBezTo>
                            <a:close/>
                          </a:path>
                        </a:pathLst>
                      </a:custGeom>
                      <a:solidFill>
                        <a:srgbClr val="D7D7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9" name="Freeform 116"/>
                      <p:cNvSpPr/>
                      <p:nvPr/>
                    </p:nvSpPr>
                    <p:spPr>
                      <a:xfrm flipH="1">
                        <a:off x="287928" y="14747"/>
                        <a:ext cx="51914" cy="374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1" y="0"/>
                            </a:moveTo>
                            <a:lnTo>
                              <a:pt x="21600" y="1871"/>
                            </a:lnTo>
                            <a:lnTo>
                              <a:pt x="21600" y="21600"/>
                            </a:lnTo>
                            <a:lnTo>
                              <a:pt x="0" y="19389"/>
                            </a:lnTo>
                            <a:cubicBezTo>
                              <a:pt x="401" y="12926"/>
                              <a:pt x="801" y="6463"/>
                              <a:pt x="1201" y="0"/>
                            </a:cubicBezTo>
                            <a:close/>
                          </a:path>
                        </a:pathLst>
                      </a:custGeom>
                      <a:solidFill>
                        <a:srgbClr val="D7D7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sp>
                <p:nvSpPr>
                  <p:cNvPr id="212" name="Freeform 111"/>
                  <p:cNvSpPr/>
                  <p:nvPr/>
                </p:nvSpPr>
                <p:spPr>
                  <a:xfrm>
                    <a:off x="-1" y="2272411"/>
                    <a:ext cx="377560" cy="1622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56" y="0"/>
                        </a:moveTo>
                        <a:lnTo>
                          <a:pt x="844" y="8247"/>
                        </a:lnTo>
                        <a:lnTo>
                          <a:pt x="0" y="18851"/>
                        </a:lnTo>
                        <a:lnTo>
                          <a:pt x="21600" y="21600"/>
                        </a:lnTo>
                        <a:lnTo>
                          <a:pt x="20756" y="0"/>
                        </a:lnTo>
                        <a:close/>
                      </a:path>
                    </a:pathLst>
                  </a:custGeom>
                  <a:solidFill>
                    <a:srgbClr val="97A0A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214" name="Freeform 107"/>
                <p:cNvSpPr/>
                <p:nvPr/>
              </p:nvSpPr>
              <p:spPr>
                <a:xfrm>
                  <a:off x="340750" y="2272411"/>
                  <a:ext cx="43063" cy="171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4105" y="3600"/>
                        <a:pt x="19332" y="5710"/>
                        <a:pt x="21600" y="9684"/>
                      </a:cubicBezTo>
                      <a:cubicBezTo>
                        <a:pt x="21305" y="14278"/>
                        <a:pt x="18049" y="18125"/>
                        <a:pt x="4438" y="21600"/>
                      </a:cubicBezTo>
                    </a:path>
                  </a:pathLst>
                </a:custGeom>
                <a:noFill/>
                <a:ln w="25400" cap="flat">
                  <a:solidFill>
                    <a:srgbClr val="6A6867"/>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15" name="Freeform 108"/>
                <p:cNvSpPr/>
                <p:nvPr/>
              </p:nvSpPr>
              <p:spPr>
                <a:xfrm>
                  <a:off x="251018" y="2287157"/>
                  <a:ext cx="40750" cy="150442"/>
                </a:xfrm>
                <a:custGeom>
                  <a:avLst/>
                  <a:gdLst/>
                  <a:ahLst/>
                  <a:cxnLst>
                    <a:cxn ang="0">
                      <a:pos x="wd2" y="hd2"/>
                    </a:cxn>
                    <a:cxn ang="5400000">
                      <a:pos x="wd2" y="hd2"/>
                    </a:cxn>
                    <a:cxn ang="10800000">
                      <a:pos x="wd2" y="hd2"/>
                    </a:cxn>
                    <a:cxn ang="16200000">
                      <a:pos x="wd2" y="hd2"/>
                    </a:cxn>
                  </a:cxnLst>
                  <a:rect l="0" t="0" r="r" b="b"/>
                  <a:pathLst>
                    <a:path w="18039" h="21600" fill="norm" stroke="1" extrusionOk="0">
                      <a:moveTo>
                        <a:pt x="0" y="0"/>
                      </a:moveTo>
                      <a:cubicBezTo>
                        <a:pt x="15861" y="3884"/>
                        <a:pt x="15207" y="6156"/>
                        <a:pt x="17757" y="10444"/>
                      </a:cubicBezTo>
                      <a:cubicBezTo>
                        <a:pt x="17425" y="15399"/>
                        <a:pt x="21600" y="17852"/>
                        <a:pt x="6297" y="21600"/>
                      </a:cubicBezTo>
                    </a:path>
                  </a:pathLst>
                </a:custGeom>
                <a:noFill/>
                <a:ln w="25400" cap="rnd">
                  <a:solidFill>
                    <a:srgbClr val="6A6867"/>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16" name="Freeform 109"/>
                <p:cNvSpPr/>
                <p:nvPr/>
              </p:nvSpPr>
              <p:spPr>
                <a:xfrm>
                  <a:off x="156882" y="2304839"/>
                  <a:ext cx="31264" cy="120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6600" y="5884"/>
                        <a:pt x="17619" y="5551"/>
                        <a:pt x="21600" y="10884"/>
                      </a:cubicBezTo>
                      <a:cubicBezTo>
                        <a:pt x="21082" y="17047"/>
                        <a:pt x="19449" y="17466"/>
                        <a:pt x="5750" y="21600"/>
                      </a:cubicBezTo>
                    </a:path>
                  </a:pathLst>
                </a:custGeom>
                <a:noFill/>
                <a:ln w="25400" cap="rnd">
                  <a:solidFill>
                    <a:srgbClr val="6A6867"/>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18" name="Oval 104"/>
              <p:cNvSpPr/>
              <p:nvPr/>
            </p:nvSpPr>
            <p:spPr>
              <a:xfrm>
                <a:off x="586017" y="-1"/>
                <a:ext cx="352973" cy="199505"/>
              </a:xfrm>
              <a:prstGeom prst="ellipse">
                <a:avLst/>
              </a:prstGeom>
              <a:solidFill>
                <a:srgbClr val="404040"/>
              </a:solidFill>
              <a:ln w="34925" cap="flat">
                <a:solidFill>
                  <a:srgbClr val="0F253F"/>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20" name="Freeform 101"/>
            <p:cNvSpPr/>
            <p:nvPr/>
          </p:nvSpPr>
          <p:spPr>
            <a:xfrm>
              <a:off x="-1" y="2389347"/>
              <a:ext cx="4382175" cy="681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51" y="0"/>
                  </a:moveTo>
                  <a:cubicBezTo>
                    <a:pt x="21538" y="769"/>
                    <a:pt x="21569" y="1044"/>
                    <a:pt x="21600" y="2803"/>
                  </a:cubicBezTo>
                  <a:lnTo>
                    <a:pt x="21525" y="4947"/>
                  </a:lnTo>
                  <a:lnTo>
                    <a:pt x="18744" y="7255"/>
                  </a:lnTo>
                  <a:cubicBezTo>
                    <a:pt x="17499" y="8904"/>
                    <a:pt x="16557" y="14726"/>
                    <a:pt x="14634" y="15633"/>
                  </a:cubicBezTo>
                  <a:cubicBezTo>
                    <a:pt x="12711" y="16540"/>
                    <a:pt x="9658" y="9508"/>
                    <a:pt x="7206" y="12696"/>
                  </a:cubicBezTo>
                  <a:lnTo>
                    <a:pt x="0" y="21600"/>
                  </a:lnTo>
                  <a:lnTo>
                    <a:pt x="56" y="16324"/>
                  </a:lnTo>
                  <a:lnTo>
                    <a:pt x="7150" y="6925"/>
                  </a:lnTo>
                  <a:cubicBezTo>
                    <a:pt x="9559" y="3792"/>
                    <a:pt x="12089" y="8288"/>
                    <a:pt x="14572" y="10101"/>
                  </a:cubicBezTo>
                  <a:cubicBezTo>
                    <a:pt x="15506" y="10101"/>
                    <a:pt x="17455" y="3792"/>
                    <a:pt x="18856" y="1814"/>
                  </a:cubicBezTo>
                  <a:lnTo>
                    <a:pt x="21451" y="0"/>
                  </a:lnTo>
                  <a:close/>
                </a:path>
              </a:pathLst>
            </a:custGeom>
            <a:solidFill>
              <a:srgbClr val="977684"/>
            </a:solidFill>
            <a:ln w="28575" cap="flat">
              <a:solidFill>
                <a:srgbClr val="836371"/>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22" name="Rectangle 119"/>
          <p:cNvSpPr txBox="1"/>
          <p:nvPr/>
        </p:nvSpPr>
        <p:spPr>
          <a:xfrm>
            <a:off x="11722938" y="4590167"/>
            <a:ext cx="2286864" cy="625007"/>
          </a:xfrm>
          <a:prstGeom prst="rect">
            <a:avLst/>
          </a:prstGeom>
          <a:ln w="12700">
            <a:miter lim="400000"/>
          </a:ln>
          <a:extLst>
            <a:ext uri="{C572A759-6A51-4108-AA02-DFA0A04FC94B}">
              <ma14:wrappingTextBoxFlag xmlns:ma14="http://schemas.microsoft.com/office/mac/drawingml/2011/main" val="1"/>
            </a:ext>
          </a:extLst>
        </p:spPr>
        <p:txBody>
          <a:bodyPr wrap="none" lIns="54864" tIns="54864" rIns="54864" bIns="54864">
            <a:spAutoFit/>
          </a:bodyPr>
          <a:lstStyle/>
          <a:p>
            <a:pPr defTabSz="1097280">
              <a:defRPr spc="144" sz="3100">
                <a:solidFill>
                  <a:srgbClr val="ACE7FA"/>
                </a:solidFill>
                <a:latin typeface="Times New Roman"/>
                <a:ea typeface="Times New Roman"/>
                <a:cs typeface="Times New Roman"/>
                <a:sym typeface="Times New Roman"/>
              </a:defRPr>
            </a:pPr>
            <a:r>
              <a:t>CO</a:t>
            </a:r>
            <a:r>
              <a:rPr baseline="-25000"/>
              <a:t>2</a:t>
            </a:r>
            <a:r>
              <a:t> + 2H</a:t>
            </a:r>
            <a:r>
              <a:rPr baseline="-25000"/>
              <a:t>2</a:t>
            </a:r>
            <a:r>
              <a:t>O</a:t>
            </a:r>
          </a:p>
        </p:txBody>
      </p:sp>
      <p:sp>
        <p:nvSpPr>
          <p:cNvPr id="223" name="Straight Connector 120"/>
          <p:cNvSpPr/>
          <p:nvPr/>
        </p:nvSpPr>
        <p:spPr>
          <a:xfrm>
            <a:off x="11668074" y="4575581"/>
            <a:ext cx="2241337" cy="1"/>
          </a:xfrm>
          <a:prstGeom prst="line">
            <a:avLst/>
          </a:prstGeom>
          <a:ln w="50800">
            <a:solidFill>
              <a:srgbClr val="ACE7FA"/>
            </a:solidFill>
          </a:ln>
        </p:spPr>
        <p:txBody>
          <a:bodyPr lIns="45719" rIns="45719"/>
          <a:lstStyle/>
          <a:p>
            <a:pPr/>
          </a:p>
        </p:txBody>
      </p:sp>
      <p:sp>
        <p:nvSpPr>
          <p:cNvPr id="224" name="Freeform 50"/>
          <p:cNvSpPr/>
          <p:nvPr/>
        </p:nvSpPr>
        <p:spPr>
          <a:xfrm>
            <a:off x="11929942" y="1747611"/>
            <a:ext cx="378653" cy="27559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190" y="1510"/>
                </a:lnTo>
                <a:lnTo>
                  <a:pt x="10190" y="8245"/>
                </a:lnTo>
                <a:lnTo>
                  <a:pt x="21600" y="9660"/>
                </a:lnTo>
                <a:lnTo>
                  <a:pt x="10428" y="11247"/>
                </a:lnTo>
                <a:cubicBezTo>
                  <a:pt x="10348" y="14403"/>
                  <a:pt x="10513" y="17077"/>
                  <a:pt x="10433" y="20232"/>
                </a:cubicBezTo>
                <a:lnTo>
                  <a:pt x="1453" y="21600"/>
                </a:lnTo>
              </a:path>
            </a:pathLst>
          </a:custGeom>
          <a:ln w="63500">
            <a:solidFill>
              <a:srgbClr val="FFCE33"/>
            </a:solidFill>
          </a:ln>
        </p:spPr>
        <p:txBody>
          <a:bodyPr lIns="45719" rIns="45719" anchor="ctr"/>
          <a:lstStyle/>
          <a:p>
            <a:pPr algn="ctr">
              <a:defRPr>
                <a:solidFill>
                  <a:srgbClr val="EDFF93"/>
                </a:solidFill>
              </a:defRPr>
            </a:pPr>
          </a:p>
        </p:txBody>
      </p:sp>
      <p:sp>
        <p:nvSpPr>
          <p:cNvPr id="225" name="TextBox 121"/>
          <p:cNvSpPr txBox="1"/>
          <p:nvPr/>
        </p:nvSpPr>
        <p:spPr>
          <a:xfrm>
            <a:off x="2926690" y="159488"/>
            <a:ext cx="10118217" cy="826022"/>
          </a:xfrm>
          <a:prstGeom prst="rect">
            <a:avLst/>
          </a:prstGeom>
          <a:ln w="12700">
            <a:miter lim="400000"/>
          </a:ln>
          <a:extLst>
            <a:ext uri="{C572A759-6A51-4108-AA02-DFA0A04FC94B}">
              <ma14:wrappingTextBoxFlag xmlns:ma14="http://schemas.microsoft.com/office/mac/drawingml/2011/main" val="1"/>
            </a:ext>
          </a:extLst>
        </p:spPr>
        <p:txBody>
          <a:bodyPr wrap="none" lIns="54864" tIns="54864" rIns="54864" bIns="54864">
            <a:spAutoFit/>
          </a:bodyPr>
          <a:lstStyle/>
          <a:p>
            <a:pPr>
              <a:defRPr spc="144" sz="4300">
                <a:solidFill>
                  <a:srgbClr val="00FF00"/>
                </a:solidFill>
                <a:latin typeface="Times New Roman"/>
                <a:ea typeface="Times New Roman"/>
                <a:cs typeface="Times New Roman"/>
                <a:sym typeface="Times New Roman"/>
              </a:defRPr>
            </a:pPr>
            <a:r>
              <a:t>CH</a:t>
            </a:r>
            <a:r>
              <a:rPr baseline="-25000"/>
              <a:t>4</a:t>
            </a:r>
            <a:r>
              <a:rPr sz="3200"/>
              <a:t>(</a:t>
            </a:r>
            <a:r>
              <a:rPr i="1" sz="3200"/>
              <a:t>g</a:t>
            </a:r>
            <a:r>
              <a:rPr sz="3200"/>
              <a:t>)</a:t>
            </a:r>
            <a:r>
              <a:t> +  2O</a:t>
            </a:r>
            <a:r>
              <a:rPr baseline="-25000"/>
              <a:t>2</a:t>
            </a:r>
            <a:r>
              <a:rPr sz="3200"/>
              <a:t>(</a:t>
            </a:r>
            <a:r>
              <a:rPr i="1" sz="3200"/>
              <a:t>g</a:t>
            </a:r>
            <a:r>
              <a:rPr sz="3200"/>
              <a:t>) </a:t>
            </a:r>
            <a:r>
              <a:t> </a:t>
            </a:r>
            <a:r>
              <a:rPr>
                <a:latin typeface="Wingdings"/>
                <a:ea typeface="Wingdings"/>
                <a:cs typeface="Wingdings"/>
                <a:sym typeface="Wingdings"/>
              </a:rPr>
              <a:t>  </a:t>
            </a:r>
            <a:r>
              <a:t>CO</a:t>
            </a:r>
            <a:r>
              <a:rPr baseline="-25000"/>
              <a:t>2</a:t>
            </a:r>
            <a:r>
              <a:rPr sz="3200"/>
              <a:t>(</a:t>
            </a:r>
            <a:r>
              <a:rPr i="1" sz="3200"/>
              <a:t>g</a:t>
            </a:r>
            <a:r>
              <a:rPr sz="3200"/>
              <a:t>)</a:t>
            </a:r>
            <a:r>
              <a:t>  +  2H</a:t>
            </a:r>
            <a:r>
              <a:rPr baseline="-25000"/>
              <a:t>2</a:t>
            </a:r>
            <a:r>
              <a:t>O</a:t>
            </a:r>
            <a:r>
              <a:rPr sz="3200"/>
              <a:t>(</a:t>
            </a:r>
            <a:r>
              <a:rPr i="1" sz="3200"/>
              <a:t>g</a:t>
            </a:r>
            <a:r>
              <a:rPr sz="3200"/>
              <a:t>)</a:t>
            </a:r>
          </a:p>
        </p:txBody>
      </p:sp>
      <p:sp>
        <p:nvSpPr>
          <p:cNvPr id="226" name="TextBox 123"/>
          <p:cNvSpPr txBox="1"/>
          <p:nvPr/>
        </p:nvSpPr>
        <p:spPr>
          <a:xfrm>
            <a:off x="8191854" y="6441961"/>
            <a:ext cx="6227532" cy="1354980"/>
          </a:xfrm>
          <a:prstGeom prst="rect">
            <a:avLst/>
          </a:prstGeom>
          <a:solidFill>
            <a:srgbClr val="C00000">
              <a:alpha val="8000"/>
            </a:srgbClr>
          </a:solidFill>
          <a:ln w="12700">
            <a:miter lim="400000"/>
          </a:ln>
          <a:extLst>
            <a:ext uri="{C572A759-6A51-4108-AA02-DFA0A04FC94B}">
              <ma14:wrappingTextBoxFlag xmlns:ma14="http://schemas.microsoft.com/office/mac/drawingml/2011/main" val="1"/>
            </a:ext>
          </a:extLst>
        </p:spPr>
        <p:txBody>
          <a:bodyPr lIns="54864" tIns="54864" rIns="54864" bIns="54864">
            <a:spAutoFit/>
          </a:bodyPr>
          <a:lstStyle/>
          <a:p>
            <a:pPr defTabSz="1097280">
              <a:defRPr sz="2900">
                <a:solidFill>
                  <a:srgbClr val="00FF00"/>
                </a:solidFill>
              </a:defRPr>
            </a:pPr>
            <a:r>
              <a:t>The difference in PE is transformed into kinetic energy and light energy</a:t>
            </a:r>
          </a:p>
          <a:p>
            <a:pPr defTabSz="1097280">
              <a:defRPr sz="2900">
                <a:solidFill>
                  <a:srgbClr val="00FF00"/>
                </a:solidFill>
              </a:defRPr>
            </a:pPr>
            <a:r>
              <a:t>(Law of Conservation of Energy).</a:t>
            </a:r>
          </a:p>
        </p:txBody>
      </p:sp>
      <p:sp>
        <p:nvSpPr>
          <p:cNvPr id="227" name="Straight Connector 40"/>
          <p:cNvSpPr/>
          <p:nvPr/>
        </p:nvSpPr>
        <p:spPr>
          <a:xfrm>
            <a:off x="8794477" y="4575581"/>
            <a:ext cx="2824809" cy="1"/>
          </a:xfrm>
          <a:prstGeom prst="line">
            <a:avLst/>
          </a:prstGeom>
          <a:ln w="50800">
            <a:solidFill>
              <a:srgbClr val="ACE7FA"/>
            </a:solidFill>
            <a:prstDash val="sysDot"/>
          </a:ln>
        </p:spPr>
        <p:txBody>
          <a:bodyPr lIns="45719" rIns="45719"/>
          <a:lstStyle/>
          <a:p>
            <a:pPr/>
          </a:p>
        </p:txBody>
      </p:sp>
      <p:sp>
        <p:nvSpPr>
          <p:cNvPr id="228" name="Freeform 65"/>
          <p:cNvSpPr/>
          <p:nvPr/>
        </p:nvSpPr>
        <p:spPr>
          <a:xfrm>
            <a:off x="8728854" y="1119405"/>
            <a:ext cx="5901547" cy="434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ln w="38100">
            <a:solidFill>
              <a:srgbClr val="4FD1FF"/>
            </a:solidFill>
          </a:ln>
        </p:spPr>
        <p:txBody>
          <a:bodyPr lIns="45719" rIns="45719" anchor="ctr"/>
          <a:lstStyle/>
          <a:p>
            <a:pPr algn="ctr" defTabSz="1097280">
              <a:defRPr sz="2200"/>
            </a:pPr>
          </a:p>
        </p:txBody>
      </p:sp>
      <p:sp>
        <p:nvSpPr>
          <p:cNvPr id="229" name="Freeform 76"/>
          <p:cNvSpPr/>
          <p:nvPr/>
        </p:nvSpPr>
        <p:spPr>
          <a:xfrm>
            <a:off x="1171509" y="2322099"/>
            <a:ext cx="332159" cy="2594240"/>
          </a:xfrm>
          <a:custGeom>
            <a:avLst/>
            <a:gdLst/>
            <a:ahLst/>
            <a:cxnLst>
              <a:cxn ang="0">
                <a:pos x="wd2" y="hd2"/>
              </a:cxn>
              <a:cxn ang="5400000">
                <a:pos x="wd2" y="hd2"/>
              </a:cxn>
              <a:cxn ang="10800000">
                <a:pos x="wd2" y="hd2"/>
              </a:cxn>
              <a:cxn ang="16200000">
                <a:pos x="wd2" y="hd2"/>
              </a:cxn>
            </a:cxnLst>
            <a:rect l="0" t="0" r="r" b="b"/>
            <a:pathLst>
              <a:path w="21310" h="21600" fill="norm" stroke="1" extrusionOk="0">
                <a:moveTo>
                  <a:pt x="1626" y="21200"/>
                </a:moveTo>
                <a:cubicBezTo>
                  <a:pt x="4406" y="21437"/>
                  <a:pt x="7186" y="21541"/>
                  <a:pt x="10967" y="21600"/>
                </a:cubicBezTo>
                <a:cubicBezTo>
                  <a:pt x="14193" y="21585"/>
                  <a:pt x="17084" y="21437"/>
                  <a:pt x="19308" y="21111"/>
                </a:cubicBezTo>
                <a:cubicBezTo>
                  <a:pt x="19753" y="19793"/>
                  <a:pt x="15861" y="18696"/>
                  <a:pt x="17640" y="17378"/>
                </a:cubicBezTo>
                <a:cubicBezTo>
                  <a:pt x="18752" y="16593"/>
                  <a:pt x="16528" y="15896"/>
                  <a:pt x="16639" y="15111"/>
                </a:cubicBezTo>
                <a:cubicBezTo>
                  <a:pt x="16417" y="14281"/>
                  <a:pt x="18530" y="13674"/>
                  <a:pt x="18641" y="12933"/>
                </a:cubicBezTo>
                <a:cubicBezTo>
                  <a:pt x="18307" y="11837"/>
                  <a:pt x="18307" y="11185"/>
                  <a:pt x="17640" y="10178"/>
                </a:cubicBezTo>
                <a:cubicBezTo>
                  <a:pt x="17640" y="9185"/>
                  <a:pt x="19975" y="7970"/>
                  <a:pt x="21310" y="6978"/>
                </a:cubicBezTo>
                <a:lnTo>
                  <a:pt x="14637" y="9733"/>
                </a:lnTo>
                <a:cubicBezTo>
                  <a:pt x="16862" y="8385"/>
                  <a:pt x="19419" y="7081"/>
                  <a:pt x="19642" y="5644"/>
                </a:cubicBezTo>
                <a:cubicBezTo>
                  <a:pt x="19642" y="4637"/>
                  <a:pt x="17640" y="4119"/>
                  <a:pt x="17306" y="3067"/>
                </a:cubicBezTo>
                <a:cubicBezTo>
                  <a:pt x="17418" y="1630"/>
                  <a:pt x="19197" y="1037"/>
                  <a:pt x="20643" y="0"/>
                </a:cubicBezTo>
                <a:cubicBezTo>
                  <a:pt x="16750" y="1111"/>
                  <a:pt x="10522" y="1822"/>
                  <a:pt x="8966" y="3333"/>
                </a:cubicBezTo>
                <a:lnTo>
                  <a:pt x="5963" y="6978"/>
                </a:lnTo>
                <a:lnTo>
                  <a:pt x="2960" y="4444"/>
                </a:lnTo>
                <a:cubicBezTo>
                  <a:pt x="2948" y="5761"/>
                  <a:pt x="2935" y="7078"/>
                  <a:pt x="2923" y="8395"/>
                </a:cubicBezTo>
                <a:cubicBezTo>
                  <a:pt x="2527" y="9332"/>
                  <a:pt x="1131" y="9773"/>
                  <a:pt x="1464" y="10662"/>
                </a:cubicBezTo>
                <a:cubicBezTo>
                  <a:pt x="1020" y="11402"/>
                  <a:pt x="2824" y="12354"/>
                  <a:pt x="2045" y="13272"/>
                </a:cubicBezTo>
                <a:cubicBezTo>
                  <a:pt x="1378" y="14709"/>
                  <a:pt x="-290" y="15941"/>
                  <a:pt x="44" y="17511"/>
                </a:cubicBezTo>
                <a:lnTo>
                  <a:pt x="1626" y="21200"/>
                </a:lnTo>
                <a:close/>
              </a:path>
            </a:pathLst>
          </a:custGeom>
          <a:gradFill>
            <a:gsLst>
              <a:gs pos="0">
                <a:srgbClr val="FFFF05">
                  <a:alpha val="29000"/>
                </a:srgbClr>
              </a:gs>
              <a:gs pos="31000">
                <a:srgbClr val="1297D2">
                  <a:alpha val="52999"/>
                </a:srgbClr>
              </a:gs>
              <a:gs pos="83000">
                <a:srgbClr val="51BFF0">
                  <a:alpha val="44000"/>
                </a:srgbClr>
              </a:gs>
              <a:gs pos="92000">
                <a:srgbClr val="376092">
                  <a:alpha val="56000"/>
                </a:srgbClr>
              </a:gs>
            </a:gsLst>
            <a:lin ang="9600000"/>
          </a:gradFill>
          <a:ln w="12700">
            <a:miter lim="400000"/>
          </a:ln>
        </p:spPr>
        <p:txBody>
          <a:bodyPr lIns="45719" rIns="45719" anchor="ctr"/>
          <a:lstStyle/>
          <a:p>
            <a:pPr algn="ctr">
              <a:defRPr>
                <a:solidFill>
                  <a:srgbClr val="FFFFFF"/>
                </a:solidFill>
              </a:defRPr>
            </a:pPr>
          </a:p>
        </p:txBody>
      </p:sp>
      <p:sp>
        <p:nvSpPr>
          <p:cNvPr id="230" name="Freeform 77"/>
          <p:cNvSpPr/>
          <p:nvPr/>
        </p:nvSpPr>
        <p:spPr>
          <a:xfrm flipH="1">
            <a:off x="1177977" y="2593662"/>
            <a:ext cx="319222" cy="2322677"/>
          </a:xfrm>
          <a:custGeom>
            <a:avLst/>
            <a:gdLst/>
            <a:ahLst/>
            <a:cxnLst>
              <a:cxn ang="0">
                <a:pos x="wd2" y="hd2"/>
              </a:cxn>
              <a:cxn ang="5400000">
                <a:pos x="wd2" y="hd2"/>
              </a:cxn>
              <a:cxn ang="10800000">
                <a:pos x="wd2" y="hd2"/>
              </a:cxn>
              <a:cxn ang="16200000">
                <a:pos x="wd2" y="hd2"/>
              </a:cxn>
            </a:cxnLst>
            <a:rect l="0" t="0" r="r" b="b"/>
            <a:pathLst>
              <a:path w="21046" h="21600" fill="norm" stroke="1" extrusionOk="0">
                <a:moveTo>
                  <a:pt x="817" y="21194"/>
                </a:moveTo>
                <a:cubicBezTo>
                  <a:pt x="3675" y="21435"/>
                  <a:pt x="6532" y="21540"/>
                  <a:pt x="10417" y="21600"/>
                </a:cubicBezTo>
                <a:cubicBezTo>
                  <a:pt x="13732" y="21585"/>
                  <a:pt x="16703" y="21435"/>
                  <a:pt x="18989" y="21104"/>
                </a:cubicBezTo>
                <a:cubicBezTo>
                  <a:pt x="19446" y="19765"/>
                  <a:pt x="15446" y="18652"/>
                  <a:pt x="17275" y="17313"/>
                </a:cubicBezTo>
                <a:cubicBezTo>
                  <a:pt x="18418" y="16516"/>
                  <a:pt x="16132" y="15809"/>
                  <a:pt x="16246" y="15012"/>
                </a:cubicBezTo>
                <a:cubicBezTo>
                  <a:pt x="16018" y="14169"/>
                  <a:pt x="18189" y="13553"/>
                  <a:pt x="18303" y="12801"/>
                </a:cubicBezTo>
                <a:cubicBezTo>
                  <a:pt x="17960" y="11687"/>
                  <a:pt x="17960" y="11026"/>
                  <a:pt x="17275" y="10003"/>
                </a:cubicBezTo>
                <a:cubicBezTo>
                  <a:pt x="17275" y="8995"/>
                  <a:pt x="19675" y="7762"/>
                  <a:pt x="21046" y="6754"/>
                </a:cubicBezTo>
                <a:lnTo>
                  <a:pt x="14189" y="9552"/>
                </a:lnTo>
                <a:cubicBezTo>
                  <a:pt x="13270" y="9104"/>
                  <a:pt x="16974" y="6176"/>
                  <a:pt x="15535" y="4069"/>
                </a:cubicBezTo>
                <a:cubicBezTo>
                  <a:pt x="15091" y="2978"/>
                  <a:pt x="14126" y="1053"/>
                  <a:pt x="15612" y="0"/>
                </a:cubicBezTo>
                <a:cubicBezTo>
                  <a:pt x="11612" y="1128"/>
                  <a:pt x="9960" y="1519"/>
                  <a:pt x="8360" y="3054"/>
                </a:cubicBezTo>
                <a:lnTo>
                  <a:pt x="5275" y="6754"/>
                </a:lnTo>
                <a:lnTo>
                  <a:pt x="2189" y="4182"/>
                </a:lnTo>
                <a:lnTo>
                  <a:pt x="475" y="7972"/>
                </a:lnTo>
                <a:cubicBezTo>
                  <a:pt x="-211" y="8739"/>
                  <a:pt x="2264" y="9371"/>
                  <a:pt x="2607" y="10274"/>
                </a:cubicBezTo>
                <a:cubicBezTo>
                  <a:pt x="2150" y="11026"/>
                  <a:pt x="932" y="12139"/>
                  <a:pt x="132" y="13071"/>
                </a:cubicBezTo>
                <a:cubicBezTo>
                  <a:pt x="-554" y="14530"/>
                  <a:pt x="1642" y="15928"/>
                  <a:pt x="1985" y="17522"/>
                </a:cubicBezTo>
                <a:cubicBezTo>
                  <a:pt x="2899" y="18770"/>
                  <a:pt x="-97" y="19945"/>
                  <a:pt x="817" y="21194"/>
                </a:cubicBezTo>
                <a:close/>
              </a:path>
            </a:pathLst>
          </a:custGeom>
          <a:gradFill>
            <a:gsLst>
              <a:gs pos="13000">
                <a:srgbClr val="FFFF00">
                  <a:alpha val="55000"/>
                </a:srgbClr>
              </a:gs>
              <a:gs pos="41000">
                <a:srgbClr val="1297D2">
                  <a:alpha val="52000"/>
                </a:srgbClr>
              </a:gs>
              <a:gs pos="83000">
                <a:srgbClr val="51BFF0">
                  <a:alpha val="39000"/>
                </a:srgbClr>
              </a:gs>
              <a:gs pos="92000">
                <a:srgbClr val="5182BE">
                  <a:alpha val="52000"/>
                </a:srgbClr>
              </a:gs>
            </a:gsLst>
            <a:lin ang="10440000"/>
          </a:gradFill>
          <a:ln w="12700">
            <a:miter lim="400000"/>
          </a:ln>
        </p:spPr>
        <p:txBody>
          <a:bodyPr lIns="45719" rIns="45719" anchor="ctr"/>
          <a:lstStyle/>
          <a:p>
            <a:pPr algn="ctr">
              <a:defRPr>
                <a:solidFill>
                  <a:srgbClr val="FFFFFF"/>
                </a:solidFill>
              </a:defRPr>
            </a:pPr>
          </a:p>
        </p:txBody>
      </p:sp>
      <p:sp>
        <p:nvSpPr>
          <p:cNvPr id="231" name="Freeform 78"/>
          <p:cNvSpPr/>
          <p:nvPr/>
        </p:nvSpPr>
        <p:spPr>
          <a:xfrm flipH="1">
            <a:off x="1198167" y="2714143"/>
            <a:ext cx="278843" cy="2202195"/>
          </a:xfrm>
          <a:custGeom>
            <a:avLst/>
            <a:gdLst/>
            <a:ahLst/>
            <a:cxnLst>
              <a:cxn ang="0">
                <a:pos x="wd2" y="hd2"/>
              </a:cxn>
              <a:cxn ang="5400000">
                <a:pos x="wd2" y="hd2"/>
              </a:cxn>
              <a:cxn ang="10800000">
                <a:pos x="wd2" y="hd2"/>
              </a:cxn>
              <a:cxn ang="16200000">
                <a:pos x="wd2" y="hd2"/>
              </a:cxn>
            </a:cxnLst>
            <a:rect l="0" t="0" r="r" b="b"/>
            <a:pathLst>
              <a:path w="20319" h="21600" fill="norm" stroke="1" extrusionOk="0">
                <a:moveTo>
                  <a:pt x="194" y="21195"/>
                </a:moveTo>
                <a:cubicBezTo>
                  <a:pt x="3352" y="21435"/>
                  <a:pt x="6510" y="21540"/>
                  <a:pt x="10805" y="21600"/>
                </a:cubicBezTo>
                <a:cubicBezTo>
                  <a:pt x="14468" y="21585"/>
                  <a:pt x="17752" y="21435"/>
                  <a:pt x="20279" y="21105"/>
                </a:cubicBezTo>
                <a:cubicBezTo>
                  <a:pt x="20784" y="19772"/>
                  <a:pt x="16363" y="18663"/>
                  <a:pt x="18384" y="17329"/>
                </a:cubicBezTo>
                <a:cubicBezTo>
                  <a:pt x="19647" y="16534"/>
                  <a:pt x="17121" y="15830"/>
                  <a:pt x="17247" y="15036"/>
                </a:cubicBezTo>
                <a:cubicBezTo>
                  <a:pt x="16994" y="14196"/>
                  <a:pt x="19395" y="13582"/>
                  <a:pt x="19521" y="12833"/>
                </a:cubicBezTo>
                <a:cubicBezTo>
                  <a:pt x="19142" y="11724"/>
                  <a:pt x="19450" y="11339"/>
                  <a:pt x="18693" y="10320"/>
                </a:cubicBezTo>
                <a:cubicBezTo>
                  <a:pt x="18693" y="9316"/>
                  <a:pt x="18876" y="8558"/>
                  <a:pt x="18848" y="6729"/>
                </a:cubicBezTo>
                <a:cubicBezTo>
                  <a:pt x="16424" y="8156"/>
                  <a:pt x="17088" y="9464"/>
                  <a:pt x="12812" y="11087"/>
                </a:cubicBezTo>
                <a:cubicBezTo>
                  <a:pt x="11797" y="10641"/>
                  <a:pt x="18051" y="6232"/>
                  <a:pt x="16461" y="4133"/>
                </a:cubicBezTo>
                <a:cubicBezTo>
                  <a:pt x="15970" y="3046"/>
                  <a:pt x="13361" y="1049"/>
                  <a:pt x="10063" y="0"/>
                </a:cubicBezTo>
                <a:cubicBezTo>
                  <a:pt x="10582" y="1556"/>
                  <a:pt x="10300" y="1592"/>
                  <a:pt x="8531" y="3121"/>
                </a:cubicBezTo>
                <a:lnTo>
                  <a:pt x="6973" y="9202"/>
                </a:lnTo>
                <a:lnTo>
                  <a:pt x="3563" y="3538"/>
                </a:lnTo>
                <a:lnTo>
                  <a:pt x="1668" y="8022"/>
                </a:lnTo>
                <a:cubicBezTo>
                  <a:pt x="910" y="8786"/>
                  <a:pt x="1794" y="9416"/>
                  <a:pt x="2173" y="10315"/>
                </a:cubicBezTo>
                <a:cubicBezTo>
                  <a:pt x="1667" y="11064"/>
                  <a:pt x="1247" y="12252"/>
                  <a:pt x="363" y="13181"/>
                </a:cubicBezTo>
                <a:cubicBezTo>
                  <a:pt x="-395" y="14635"/>
                  <a:pt x="1106" y="15948"/>
                  <a:pt x="1485" y="17537"/>
                </a:cubicBezTo>
                <a:cubicBezTo>
                  <a:pt x="2495" y="18781"/>
                  <a:pt x="-816" y="19951"/>
                  <a:pt x="194" y="21195"/>
                </a:cubicBezTo>
                <a:close/>
              </a:path>
            </a:pathLst>
          </a:custGeom>
          <a:gradFill>
            <a:gsLst>
              <a:gs pos="13000">
                <a:srgbClr val="FFFF00">
                  <a:alpha val="79000"/>
                </a:srgbClr>
              </a:gs>
              <a:gs pos="41000">
                <a:srgbClr val="1297D2">
                  <a:alpha val="33000"/>
                </a:srgbClr>
              </a:gs>
              <a:gs pos="83000">
                <a:srgbClr val="51BFF0">
                  <a:alpha val="27000"/>
                </a:srgbClr>
              </a:gs>
              <a:gs pos="92000">
                <a:srgbClr val="5182BE">
                  <a:alpha val="33000"/>
                </a:srgbClr>
              </a:gs>
            </a:gsLst>
            <a:lin ang="10440000"/>
          </a:gradFill>
          <a:ln w="12700">
            <a:miter lim="400000"/>
          </a:ln>
        </p:spPr>
        <p:txBody>
          <a:bodyPr lIns="45719" rIns="45719" anchor="ctr"/>
          <a:lstStyle/>
          <a:p>
            <a:pPr algn="ctr">
              <a:defRPr>
                <a:solidFill>
                  <a:srgbClr val="FFFFFF"/>
                </a:solidFill>
              </a:defRPr>
            </a:pPr>
          </a:p>
        </p:txBody>
      </p:sp>
      <p:sp>
        <p:nvSpPr>
          <p:cNvPr id="232" name="Freeform 79"/>
          <p:cNvSpPr/>
          <p:nvPr/>
        </p:nvSpPr>
        <p:spPr>
          <a:xfrm>
            <a:off x="1198169" y="2482907"/>
            <a:ext cx="278843" cy="2433431"/>
          </a:xfrm>
          <a:custGeom>
            <a:avLst/>
            <a:gdLst/>
            <a:ahLst/>
            <a:cxnLst>
              <a:cxn ang="0">
                <a:pos x="wd2" y="hd2"/>
              </a:cxn>
              <a:cxn ang="5400000">
                <a:pos x="wd2" y="hd2"/>
              </a:cxn>
              <a:cxn ang="10800000">
                <a:pos x="wd2" y="hd2"/>
              </a:cxn>
              <a:cxn ang="16200000">
                <a:pos x="wd2" y="hd2"/>
              </a:cxn>
            </a:cxnLst>
            <a:rect l="0" t="0" r="r" b="b"/>
            <a:pathLst>
              <a:path w="20319" h="21600" fill="norm" stroke="1" extrusionOk="0">
                <a:moveTo>
                  <a:pt x="194" y="21195"/>
                </a:moveTo>
                <a:cubicBezTo>
                  <a:pt x="3352" y="21435"/>
                  <a:pt x="6510" y="21540"/>
                  <a:pt x="10805" y="21600"/>
                </a:cubicBezTo>
                <a:cubicBezTo>
                  <a:pt x="14468" y="21585"/>
                  <a:pt x="17752" y="21435"/>
                  <a:pt x="20279" y="21105"/>
                </a:cubicBezTo>
                <a:cubicBezTo>
                  <a:pt x="20784" y="19772"/>
                  <a:pt x="16363" y="18663"/>
                  <a:pt x="18384" y="17329"/>
                </a:cubicBezTo>
                <a:cubicBezTo>
                  <a:pt x="19647" y="16534"/>
                  <a:pt x="17121" y="15830"/>
                  <a:pt x="17247" y="15036"/>
                </a:cubicBezTo>
                <a:cubicBezTo>
                  <a:pt x="16994" y="14196"/>
                  <a:pt x="19395" y="13582"/>
                  <a:pt x="19521" y="12833"/>
                </a:cubicBezTo>
                <a:cubicBezTo>
                  <a:pt x="19142" y="11724"/>
                  <a:pt x="19450" y="11339"/>
                  <a:pt x="18693" y="10320"/>
                </a:cubicBezTo>
                <a:cubicBezTo>
                  <a:pt x="18693" y="9316"/>
                  <a:pt x="18876" y="8558"/>
                  <a:pt x="18848" y="6729"/>
                </a:cubicBezTo>
                <a:cubicBezTo>
                  <a:pt x="16424" y="8156"/>
                  <a:pt x="17088" y="9464"/>
                  <a:pt x="12812" y="11087"/>
                </a:cubicBezTo>
                <a:cubicBezTo>
                  <a:pt x="11797" y="10641"/>
                  <a:pt x="18051" y="6232"/>
                  <a:pt x="16461" y="4133"/>
                </a:cubicBezTo>
                <a:cubicBezTo>
                  <a:pt x="15970" y="3046"/>
                  <a:pt x="13361" y="1049"/>
                  <a:pt x="10063" y="0"/>
                </a:cubicBezTo>
                <a:cubicBezTo>
                  <a:pt x="10582" y="1556"/>
                  <a:pt x="10300" y="1592"/>
                  <a:pt x="8531" y="3121"/>
                </a:cubicBezTo>
                <a:lnTo>
                  <a:pt x="6973" y="9202"/>
                </a:lnTo>
                <a:lnTo>
                  <a:pt x="3563" y="3538"/>
                </a:lnTo>
                <a:lnTo>
                  <a:pt x="1668" y="8022"/>
                </a:lnTo>
                <a:cubicBezTo>
                  <a:pt x="910" y="8786"/>
                  <a:pt x="1794" y="9416"/>
                  <a:pt x="2173" y="10315"/>
                </a:cubicBezTo>
                <a:cubicBezTo>
                  <a:pt x="1667" y="11064"/>
                  <a:pt x="1247" y="12252"/>
                  <a:pt x="363" y="13181"/>
                </a:cubicBezTo>
                <a:cubicBezTo>
                  <a:pt x="-395" y="14635"/>
                  <a:pt x="1106" y="15948"/>
                  <a:pt x="1485" y="17537"/>
                </a:cubicBezTo>
                <a:cubicBezTo>
                  <a:pt x="2495" y="18781"/>
                  <a:pt x="-816" y="19951"/>
                  <a:pt x="194" y="21195"/>
                </a:cubicBezTo>
                <a:close/>
              </a:path>
            </a:pathLst>
          </a:custGeom>
          <a:gradFill>
            <a:gsLst>
              <a:gs pos="19000">
                <a:srgbClr val="FFFF52">
                  <a:alpha val="62000"/>
                </a:srgbClr>
              </a:gs>
              <a:gs pos="41000">
                <a:srgbClr val="1297D2">
                  <a:alpha val="17000"/>
                </a:srgbClr>
              </a:gs>
              <a:gs pos="83000">
                <a:srgbClr val="51BFF0">
                  <a:alpha val="23000"/>
                </a:srgbClr>
              </a:gs>
              <a:gs pos="92000">
                <a:srgbClr val="5182BE">
                  <a:alpha val="27000"/>
                </a:srgbClr>
              </a:gs>
            </a:gsLst>
            <a:lin ang="10440000"/>
          </a:gradFill>
          <a:ln w="12700">
            <a:miter lim="400000"/>
          </a:ln>
        </p:spPr>
        <p:txBody>
          <a:bodyPr lIns="45719" rIns="45719" anchor="ctr"/>
          <a:lstStyle/>
          <a:p>
            <a:pPr algn="ctr">
              <a:defRPr>
                <a:solidFill>
                  <a:srgbClr val="FFFFFF"/>
                </a:solidFill>
              </a:defRPr>
            </a:pPr>
          </a:p>
        </p:txBody>
      </p:sp>
      <p:sp>
        <p:nvSpPr>
          <p:cNvPr id="233" name="Freeform 80"/>
          <p:cNvSpPr/>
          <p:nvPr/>
        </p:nvSpPr>
        <p:spPr>
          <a:xfrm flipH="1">
            <a:off x="1197882" y="2871933"/>
            <a:ext cx="279410" cy="2044406"/>
          </a:xfrm>
          <a:custGeom>
            <a:avLst/>
            <a:gdLst/>
            <a:ahLst/>
            <a:cxnLst>
              <a:cxn ang="0">
                <a:pos x="wd2" y="hd2"/>
              </a:cxn>
              <a:cxn ang="5400000">
                <a:pos x="wd2" y="hd2"/>
              </a:cxn>
              <a:cxn ang="10800000">
                <a:pos x="wd2" y="hd2"/>
              </a:cxn>
              <a:cxn ang="16200000">
                <a:pos x="wd2" y="hd2"/>
              </a:cxn>
            </a:cxnLst>
            <a:rect l="0" t="0" r="r" b="b"/>
            <a:pathLst>
              <a:path w="19889" h="21600" fill="norm" stroke="1" extrusionOk="0">
                <a:moveTo>
                  <a:pt x="190" y="21195"/>
                </a:moveTo>
                <a:cubicBezTo>
                  <a:pt x="3275" y="21435"/>
                  <a:pt x="6360" y="21540"/>
                  <a:pt x="10555" y="21600"/>
                </a:cubicBezTo>
                <a:cubicBezTo>
                  <a:pt x="14133" y="21585"/>
                  <a:pt x="17342" y="21435"/>
                  <a:pt x="19809" y="21105"/>
                </a:cubicBezTo>
                <a:cubicBezTo>
                  <a:pt x="20303" y="19772"/>
                  <a:pt x="17595" y="18663"/>
                  <a:pt x="19569" y="17329"/>
                </a:cubicBezTo>
                <a:cubicBezTo>
                  <a:pt x="20803" y="16534"/>
                  <a:pt x="18067" y="15830"/>
                  <a:pt x="18190" y="15036"/>
                </a:cubicBezTo>
                <a:cubicBezTo>
                  <a:pt x="17943" y="14196"/>
                  <a:pt x="18343" y="13582"/>
                  <a:pt x="18466" y="12833"/>
                </a:cubicBezTo>
                <a:cubicBezTo>
                  <a:pt x="18096" y="11724"/>
                  <a:pt x="19000" y="11339"/>
                  <a:pt x="18260" y="10320"/>
                </a:cubicBezTo>
                <a:cubicBezTo>
                  <a:pt x="18260" y="9316"/>
                  <a:pt x="19645" y="6309"/>
                  <a:pt x="19618" y="4481"/>
                </a:cubicBezTo>
                <a:cubicBezTo>
                  <a:pt x="17251" y="5907"/>
                  <a:pt x="17597" y="7810"/>
                  <a:pt x="14024" y="9687"/>
                </a:cubicBezTo>
                <a:cubicBezTo>
                  <a:pt x="13032" y="9241"/>
                  <a:pt x="17634" y="6232"/>
                  <a:pt x="16080" y="4133"/>
                </a:cubicBezTo>
                <a:cubicBezTo>
                  <a:pt x="15601" y="3046"/>
                  <a:pt x="13051" y="1049"/>
                  <a:pt x="9830" y="0"/>
                </a:cubicBezTo>
                <a:cubicBezTo>
                  <a:pt x="10337" y="1556"/>
                  <a:pt x="10061" y="1592"/>
                  <a:pt x="8334" y="3121"/>
                </a:cubicBezTo>
                <a:lnTo>
                  <a:pt x="10129" y="10518"/>
                </a:lnTo>
                <a:lnTo>
                  <a:pt x="4687" y="2605"/>
                </a:lnTo>
                <a:lnTo>
                  <a:pt x="2534" y="8107"/>
                </a:lnTo>
                <a:cubicBezTo>
                  <a:pt x="1794" y="8871"/>
                  <a:pt x="2657" y="9458"/>
                  <a:pt x="3027" y="10357"/>
                </a:cubicBezTo>
                <a:cubicBezTo>
                  <a:pt x="2534" y="11107"/>
                  <a:pt x="1318" y="11696"/>
                  <a:pt x="454" y="12626"/>
                </a:cubicBezTo>
                <a:cubicBezTo>
                  <a:pt x="-286" y="14079"/>
                  <a:pt x="1081" y="15948"/>
                  <a:pt x="1451" y="17537"/>
                </a:cubicBezTo>
                <a:cubicBezTo>
                  <a:pt x="2438" y="18781"/>
                  <a:pt x="-797" y="19951"/>
                  <a:pt x="190" y="21195"/>
                </a:cubicBezTo>
                <a:close/>
              </a:path>
            </a:pathLst>
          </a:custGeom>
          <a:gradFill>
            <a:gsLst>
              <a:gs pos="19000">
                <a:srgbClr val="FFFF52">
                  <a:alpha val="62000"/>
                </a:srgbClr>
              </a:gs>
              <a:gs pos="41000">
                <a:srgbClr val="1297D2">
                  <a:alpha val="17000"/>
                </a:srgbClr>
              </a:gs>
              <a:gs pos="83000">
                <a:srgbClr val="51BFF0">
                  <a:alpha val="23000"/>
                </a:srgbClr>
              </a:gs>
              <a:gs pos="92000">
                <a:srgbClr val="5182BE">
                  <a:alpha val="27000"/>
                </a:srgbClr>
              </a:gs>
            </a:gsLst>
            <a:lin ang="10440000"/>
          </a:gradFill>
          <a:ln w="12700">
            <a:miter lim="400000"/>
          </a:ln>
        </p:spPr>
        <p:txBody>
          <a:bodyPr lIns="45719" rIns="45719" anchor="ctr"/>
          <a:lstStyle/>
          <a:p>
            <a:pPr algn="ctr">
              <a:defRPr>
                <a:solidFill>
                  <a:srgbClr val="FFFFFF"/>
                </a:solidFill>
              </a:defRPr>
            </a:pPr>
          </a:p>
        </p:txBody>
      </p:sp>
      <p:sp>
        <p:nvSpPr>
          <p:cNvPr id="234" name="Freeform 81"/>
          <p:cNvSpPr/>
          <p:nvPr/>
        </p:nvSpPr>
        <p:spPr>
          <a:xfrm flipH="1">
            <a:off x="1178367" y="2452962"/>
            <a:ext cx="318442" cy="2463377"/>
          </a:xfrm>
          <a:custGeom>
            <a:avLst/>
            <a:gdLst/>
            <a:ahLst/>
            <a:cxnLst>
              <a:cxn ang="0">
                <a:pos x="wd2" y="hd2"/>
              </a:cxn>
              <a:cxn ang="5400000">
                <a:pos x="wd2" y="hd2"/>
              </a:cxn>
              <a:cxn ang="10800000">
                <a:pos x="wd2" y="hd2"/>
              </a:cxn>
              <a:cxn ang="16200000">
                <a:pos x="wd2" y="hd2"/>
              </a:cxn>
            </a:cxnLst>
            <a:rect l="0" t="0" r="r" b="b"/>
            <a:pathLst>
              <a:path w="21298" h="21600" fill="norm" stroke="1" extrusionOk="0">
                <a:moveTo>
                  <a:pt x="1695" y="21190"/>
                </a:moveTo>
                <a:cubicBezTo>
                  <a:pt x="4593" y="21433"/>
                  <a:pt x="7492" y="21539"/>
                  <a:pt x="11433" y="21600"/>
                </a:cubicBezTo>
                <a:cubicBezTo>
                  <a:pt x="14796" y="21585"/>
                  <a:pt x="17810" y="21433"/>
                  <a:pt x="20129" y="21098"/>
                </a:cubicBezTo>
                <a:cubicBezTo>
                  <a:pt x="20592" y="19746"/>
                  <a:pt x="20585" y="18994"/>
                  <a:pt x="20911" y="17400"/>
                </a:cubicBezTo>
                <a:cubicBezTo>
                  <a:pt x="20848" y="16595"/>
                  <a:pt x="19248" y="15715"/>
                  <a:pt x="19364" y="14909"/>
                </a:cubicBezTo>
                <a:cubicBezTo>
                  <a:pt x="19132" y="14058"/>
                  <a:pt x="18706" y="13468"/>
                  <a:pt x="18821" y="12708"/>
                </a:cubicBezTo>
                <a:cubicBezTo>
                  <a:pt x="18474" y="11583"/>
                  <a:pt x="19085" y="10915"/>
                  <a:pt x="18390" y="9881"/>
                </a:cubicBezTo>
                <a:cubicBezTo>
                  <a:pt x="18390" y="8863"/>
                  <a:pt x="19907" y="6935"/>
                  <a:pt x="21298" y="5916"/>
                </a:cubicBezTo>
                <a:cubicBezTo>
                  <a:pt x="18877" y="7086"/>
                  <a:pt x="17068" y="8536"/>
                  <a:pt x="14036" y="9425"/>
                </a:cubicBezTo>
                <a:cubicBezTo>
                  <a:pt x="15132" y="8042"/>
                  <a:pt x="17798" y="6704"/>
                  <a:pt x="18030" y="5230"/>
                </a:cubicBezTo>
                <a:cubicBezTo>
                  <a:pt x="18030" y="4196"/>
                  <a:pt x="16249" y="3905"/>
                  <a:pt x="15901" y="2826"/>
                </a:cubicBezTo>
                <a:cubicBezTo>
                  <a:pt x="16017" y="1351"/>
                  <a:pt x="13591" y="1425"/>
                  <a:pt x="15098" y="0"/>
                </a:cubicBezTo>
                <a:cubicBezTo>
                  <a:pt x="12264" y="1300"/>
                  <a:pt x="10970" y="1308"/>
                  <a:pt x="9347" y="2859"/>
                </a:cubicBezTo>
                <a:lnTo>
                  <a:pt x="6216" y="6598"/>
                </a:lnTo>
                <a:cubicBezTo>
                  <a:pt x="5988" y="5598"/>
                  <a:pt x="5760" y="4558"/>
                  <a:pt x="5532" y="3598"/>
                </a:cubicBezTo>
                <a:cubicBezTo>
                  <a:pt x="3073" y="5029"/>
                  <a:pt x="3060" y="6701"/>
                  <a:pt x="3047" y="8052"/>
                </a:cubicBezTo>
                <a:cubicBezTo>
                  <a:pt x="2635" y="9013"/>
                  <a:pt x="1179" y="9465"/>
                  <a:pt x="1527" y="10377"/>
                </a:cubicBezTo>
                <a:cubicBezTo>
                  <a:pt x="1063" y="11137"/>
                  <a:pt x="2944" y="12114"/>
                  <a:pt x="2133" y="13056"/>
                </a:cubicBezTo>
                <a:cubicBezTo>
                  <a:pt x="1437" y="14530"/>
                  <a:pt x="-302" y="15794"/>
                  <a:pt x="46" y="17405"/>
                </a:cubicBezTo>
                <a:lnTo>
                  <a:pt x="1695" y="21190"/>
                </a:lnTo>
                <a:close/>
              </a:path>
            </a:pathLst>
          </a:custGeom>
          <a:gradFill>
            <a:gsLst>
              <a:gs pos="0">
                <a:srgbClr val="FFFF1C">
                  <a:alpha val="76000"/>
                </a:srgbClr>
              </a:gs>
              <a:gs pos="31000">
                <a:srgbClr val="1297D2">
                  <a:alpha val="64999"/>
                </a:srgbClr>
              </a:gs>
              <a:gs pos="83000">
                <a:srgbClr val="51BFF0">
                  <a:alpha val="58999"/>
                </a:srgbClr>
              </a:gs>
              <a:gs pos="92000">
                <a:srgbClr val="376092">
                  <a:alpha val="56000"/>
                </a:srgbClr>
              </a:gs>
            </a:gsLst>
            <a:lin ang="9600000"/>
          </a:gradFill>
          <a:ln w="12700">
            <a:miter lim="400000"/>
          </a:ln>
        </p:spPr>
        <p:txBody>
          <a:bodyPr lIns="45719" rIns="45719" anchor="ctr"/>
          <a:lstStyle/>
          <a:p>
            <a:pPr algn="ctr">
              <a:defRPr>
                <a:solidFill>
                  <a:srgbClr val="FFFFFF"/>
                </a:solidFill>
              </a:defRPr>
            </a:pPr>
          </a:p>
        </p:txBody>
      </p:sp>
      <p:sp>
        <p:nvSpPr>
          <p:cNvPr id="235" name="Freeform 134"/>
          <p:cNvSpPr/>
          <p:nvPr/>
        </p:nvSpPr>
        <p:spPr>
          <a:xfrm>
            <a:off x="1153431" y="2415627"/>
            <a:ext cx="365038" cy="2527384"/>
          </a:xfrm>
          <a:custGeom>
            <a:avLst/>
            <a:gdLst/>
            <a:ahLst/>
            <a:cxnLst>
              <a:cxn ang="0">
                <a:pos x="wd2" y="hd2"/>
              </a:cxn>
              <a:cxn ang="5400000">
                <a:pos x="wd2" y="hd2"/>
              </a:cxn>
              <a:cxn ang="10800000">
                <a:pos x="wd2" y="hd2"/>
              </a:cxn>
              <a:cxn ang="16200000">
                <a:pos x="wd2" y="hd2"/>
              </a:cxn>
            </a:cxnLst>
            <a:rect l="0" t="0" r="r" b="b"/>
            <a:pathLst>
              <a:path w="21324" h="21600" fill="norm" stroke="1" extrusionOk="0">
                <a:moveTo>
                  <a:pt x="2583" y="21200"/>
                </a:moveTo>
                <a:cubicBezTo>
                  <a:pt x="5230" y="21437"/>
                  <a:pt x="7877" y="21541"/>
                  <a:pt x="11477" y="21600"/>
                </a:cubicBezTo>
                <a:cubicBezTo>
                  <a:pt x="14548" y="21585"/>
                  <a:pt x="17301" y="21437"/>
                  <a:pt x="19418" y="21111"/>
                </a:cubicBezTo>
                <a:cubicBezTo>
                  <a:pt x="19842" y="19793"/>
                  <a:pt x="16897" y="18724"/>
                  <a:pt x="18591" y="17406"/>
                </a:cubicBezTo>
                <a:cubicBezTo>
                  <a:pt x="19650" y="16620"/>
                  <a:pt x="18103" y="15702"/>
                  <a:pt x="18208" y="14916"/>
                </a:cubicBezTo>
                <a:cubicBezTo>
                  <a:pt x="17997" y="14087"/>
                  <a:pt x="18677" y="13674"/>
                  <a:pt x="18783" y="12933"/>
                </a:cubicBezTo>
                <a:cubicBezTo>
                  <a:pt x="18465" y="11837"/>
                  <a:pt x="18465" y="11185"/>
                  <a:pt x="17830" y="10178"/>
                </a:cubicBezTo>
                <a:cubicBezTo>
                  <a:pt x="17830" y="9185"/>
                  <a:pt x="20053" y="7970"/>
                  <a:pt x="21324" y="6978"/>
                </a:cubicBezTo>
                <a:lnTo>
                  <a:pt x="14971" y="9733"/>
                </a:lnTo>
                <a:cubicBezTo>
                  <a:pt x="17089" y="8385"/>
                  <a:pt x="19524" y="7081"/>
                  <a:pt x="19736" y="5644"/>
                </a:cubicBezTo>
                <a:cubicBezTo>
                  <a:pt x="19736" y="4637"/>
                  <a:pt x="17830" y="4119"/>
                  <a:pt x="17512" y="3067"/>
                </a:cubicBezTo>
                <a:cubicBezTo>
                  <a:pt x="17618" y="1630"/>
                  <a:pt x="19312" y="1037"/>
                  <a:pt x="20689" y="0"/>
                </a:cubicBezTo>
                <a:cubicBezTo>
                  <a:pt x="16983" y="1111"/>
                  <a:pt x="11053" y="1822"/>
                  <a:pt x="9571" y="3333"/>
                </a:cubicBezTo>
                <a:lnTo>
                  <a:pt x="6712" y="6978"/>
                </a:lnTo>
                <a:lnTo>
                  <a:pt x="3853" y="4444"/>
                </a:lnTo>
                <a:lnTo>
                  <a:pt x="2265" y="8178"/>
                </a:lnTo>
                <a:cubicBezTo>
                  <a:pt x="1630" y="8933"/>
                  <a:pt x="42" y="9556"/>
                  <a:pt x="359" y="10444"/>
                </a:cubicBezTo>
                <a:cubicBezTo>
                  <a:pt x="-64" y="11185"/>
                  <a:pt x="2689" y="12281"/>
                  <a:pt x="1947" y="13200"/>
                </a:cubicBezTo>
                <a:cubicBezTo>
                  <a:pt x="1312" y="14637"/>
                  <a:pt x="-276" y="15941"/>
                  <a:pt x="42" y="17511"/>
                </a:cubicBezTo>
                <a:lnTo>
                  <a:pt x="2583" y="21200"/>
                </a:lnTo>
                <a:close/>
              </a:path>
            </a:pathLst>
          </a:custGeom>
          <a:gradFill>
            <a:gsLst>
              <a:gs pos="0">
                <a:srgbClr val="FFFF38">
                  <a:alpha val="14000"/>
                </a:srgbClr>
              </a:gs>
              <a:gs pos="31000">
                <a:srgbClr val="1297D2">
                  <a:alpha val="55000"/>
                </a:srgbClr>
              </a:gs>
              <a:gs pos="83000">
                <a:srgbClr val="1297D2">
                  <a:alpha val="22000"/>
                </a:srgbClr>
              </a:gs>
              <a:gs pos="100000">
                <a:srgbClr val="376092"/>
              </a:gs>
            </a:gsLst>
            <a:lin ang="9600000"/>
          </a:gradFill>
          <a:ln w="12700">
            <a:miter lim="400000"/>
          </a:ln>
        </p:spPr>
        <p:txBody>
          <a:bodyPr lIns="45719" rIns="45719" anchor="ctr"/>
          <a:lstStyle/>
          <a:p>
            <a:pPr algn="ctr">
              <a:defRPr>
                <a:solidFill>
                  <a:srgbClr val="FFFFFF"/>
                </a:solidFill>
              </a:defRPr>
            </a:pPr>
          </a:p>
        </p:txBody>
      </p:sp>
      <p:grpSp>
        <p:nvGrpSpPr>
          <p:cNvPr id="250" name="Group 2"/>
          <p:cNvGrpSpPr/>
          <p:nvPr/>
        </p:nvGrpSpPr>
        <p:grpSpPr>
          <a:xfrm>
            <a:off x="11762832" y="5063140"/>
            <a:ext cx="2237073" cy="387718"/>
            <a:chOff x="0" y="0"/>
            <a:chExt cx="2237071" cy="387716"/>
          </a:xfrm>
        </p:grpSpPr>
        <p:grpSp>
          <p:nvGrpSpPr>
            <p:cNvPr id="240" name="Group 142"/>
            <p:cNvGrpSpPr/>
            <p:nvPr/>
          </p:nvGrpSpPr>
          <p:grpSpPr>
            <a:xfrm>
              <a:off x="1305964" y="54916"/>
              <a:ext cx="388857" cy="308530"/>
              <a:chOff x="0" y="0"/>
              <a:chExt cx="388855" cy="308529"/>
            </a:xfrm>
          </p:grpSpPr>
          <p:grpSp>
            <p:nvGrpSpPr>
              <p:cNvPr id="238" name="Group 143"/>
              <p:cNvGrpSpPr/>
              <p:nvPr/>
            </p:nvGrpSpPr>
            <p:grpSpPr>
              <a:xfrm>
                <a:off x="45426" y="0"/>
                <a:ext cx="343430" cy="237502"/>
                <a:chOff x="0" y="0"/>
                <a:chExt cx="343428" cy="237501"/>
              </a:xfrm>
            </p:grpSpPr>
            <p:sp>
              <p:nvSpPr>
                <p:cNvPr id="236" name="Oval 145"/>
                <p:cNvSpPr/>
                <p:nvPr/>
              </p:nvSpPr>
              <p:spPr>
                <a:xfrm rot="15975659">
                  <a:off x="7046" y="7046"/>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237" name="Oval 146"/>
                <p:cNvSpPr/>
                <p:nvPr/>
              </p:nvSpPr>
              <p:spPr>
                <a:xfrm flipH="1" rot="20326527">
                  <a:off x="166757" y="51927"/>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239" name="Oval 144"/>
              <p:cNvSpPr/>
              <p:nvPr/>
            </p:nvSpPr>
            <p:spPr>
              <a:xfrm flipH="1" rot="6016961">
                <a:off x="12509" y="142003"/>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244" name="Group 152"/>
            <p:cNvGrpSpPr/>
            <p:nvPr/>
          </p:nvGrpSpPr>
          <p:grpSpPr>
            <a:xfrm>
              <a:off x="0" y="0"/>
              <a:ext cx="648859" cy="387717"/>
              <a:chOff x="0" y="0"/>
              <a:chExt cx="648858" cy="387716"/>
            </a:xfrm>
          </p:grpSpPr>
          <p:sp>
            <p:nvSpPr>
              <p:cNvPr id="241" name="Oval 153"/>
              <p:cNvSpPr/>
              <p:nvPr/>
            </p:nvSpPr>
            <p:spPr>
              <a:xfrm flipH="1" rot="2835784">
                <a:off x="210349" y="79857"/>
                <a:ext cx="228143" cy="228143"/>
              </a:xfrm>
              <a:prstGeom prst="ellipse">
                <a:avLst/>
              </a:prstGeom>
              <a:gradFill flip="none" rotWithShape="1">
                <a:gsLst>
                  <a:gs pos="0">
                    <a:srgbClr val="758B97"/>
                  </a:gs>
                  <a:gs pos="33000">
                    <a:srgbClr val="B7C3C7"/>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242" name="Oval 154"/>
              <p:cNvSpPr/>
              <p:nvPr/>
            </p:nvSpPr>
            <p:spPr>
              <a:xfrm flipH="1" rot="3827498">
                <a:off x="382065" y="120923"/>
                <a:ext cx="228143" cy="228143"/>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sp>
            <p:nvSpPr>
              <p:cNvPr id="243" name="Oval 155"/>
              <p:cNvSpPr/>
              <p:nvPr/>
            </p:nvSpPr>
            <p:spPr>
              <a:xfrm flipH="1" rot="14623521">
                <a:off x="38710" y="38710"/>
                <a:ext cx="228143" cy="228143"/>
              </a:xfrm>
              <a:prstGeom prst="ellipse">
                <a:avLst/>
              </a:prstGeom>
              <a:gradFill flip="none" rotWithShape="1">
                <a:gsLst>
                  <a:gs pos="22000">
                    <a:srgbClr val="B7C3C7"/>
                  </a:gs>
                  <a:gs pos="25000">
                    <a:srgbClr val="FF0000"/>
                  </a:gs>
                </a:gsLst>
                <a:lin ang="13800000" scaled="0"/>
              </a:gradFill>
              <a:ln w="12700" cap="flat">
                <a:noFill/>
                <a:miter lim="400000"/>
              </a:ln>
              <a:effectLst/>
            </p:spPr>
            <p:txBody>
              <a:bodyPr wrap="square" lIns="45719" tIns="45719" rIns="45719" bIns="45719" numCol="1" anchor="ctr">
                <a:noAutofit/>
              </a:bodyPr>
              <a:lstStyle/>
              <a:p>
                <a:pPr algn="ctr" defTabSz="1097280">
                  <a:defRPr sz="2200"/>
                </a:pPr>
              </a:p>
            </p:txBody>
          </p:sp>
        </p:grpSp>
        <p:grpSp>
          <p:nvGrpSpPr>
            <p:cNvPr id="249" name="Group 156"/>
            <p:cNvGrpSpPr/>
            <p:nvPr/>
          </p:nvGrpSpPr>
          <p:grpSpPr>
            <a:xfrm>
              <a:off x="1848216" y="70327"/>
              <a:ext cx="388856" cy="308531"/>
              <a:chOff x="0" y="0"/>
              <a:chExt cx="388855" cy="308529"/>
            </a:xfrm>
          </p:grpSpPr>
          <p:grpSp>
            <p:nvGrpSpPr>
              <p:cNvPr id="247" name="Group 157"/>
              <p:cNvGrpSpPr/>
              <p:nvPr/>
            </p:nvGrpSpPr>
            <p:grpSpPr>
              <a:xfrm>
                <a:off x="45426" y="0"/>
                <a:ext cx="343430" cy="237502"/>
                <a:chOff x="0" y="0"/>
                <a:chExt cx="343428" cy="237501"/>
              </a:xfrm>
            </p:grpSpPr>
            <p:sp>
              <p:nvSpPr>
                <p:cNvPr id="245" name="Oval 159"/>
                <p:cNvSpPr/>
                <p:nvPr/>
              </p:nvSpPr>
              <p:spPr>
                <a:xfrm rot="15975659">
                  <a:off x="7046" y="7046"/>
                  <a:ext cx="223409" cy="223409"/>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246" name="Oval 160"/>
                <p:cNvSpPr/>
                <p:nvPr/>
              </p:nvSpPr>
              <p:spPr>
                <a:xfrm flipH="1" rot="20326527">
                  <a:off x="166757" y="51927"/>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sp>
            <p:nvSpPr>
              <p:cNvPr id="248" name="Oval 158"/>
              <p:cNvSpPr/>
              <p:nvPr/>
            </p:nvSpPr>
            <p:spPr>
              <a:xfrm flipH="1" rot="6016961">
                <a:off x="12509" y="142003"/>
                <a:ext cx="154017" cy="154017"/>
              </a:xfrm>
              <a:prstGeom prst="ellipse">
                <a:avLst/>
              </a:prstGeom>
              <a:gradFill flip="none" rotWithShape="1">
                <a:gsLst>
                  <a:gs pos="66000">
                    <a:srgbClr val="FFFF00"/>
                  </a:gs>
                  <a:gs pos="70000">
                    <a:srgbClr val="FF0000"/>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grpSp>
        <p:nvGrpSpPr>
          <p:cNvPr id="263" name="Group 1"/>
          <p:cNvGrpSpPr/>
          <p:nvPr/>
        </p:nvGrpSpPr>
        <p:grpSpPr>
          <a:xfrm>
            <a:off x="9013253" y="2294560"/>
            <a:ext cx="1620248" cy="588950"/>
            <a:chOff x="0" y="0"/>
            <a:chExt cx="1620247" cy="588948"/>
          </a:xfrm>
        </p:grpSpPr>
        <p:grpSp>
          <p:nvGrpSpPr>
            <p:cNvPr id="253" name="Group 105"/>
            <p:cNvGrpSpPr/>
            <p:nvPr/>
          </p:nvGrpSpPr>
          <p:grpSpPr>
            <a:xfrm>
              <a:off x="1182150" y="21365"/>
              <a:ext cx="438098" cy="283038"/>
              <a:chOff x="0" y="0"/>
              <a:chExt cx="438096" cy="283037"/>
            </a:xfrm>
          </p:grpSpPr>
          <p:sp>
            <p:nvSpPr>
              <p:cNvPr id="251" name="Oval 135"/>
              <p:cNvSpPr/>
              <p:nvPr/>
            </p:nvSpPr>
            <p:spPr>
              <a:xfrm rot="15716217">
                <a:off x="14846" y="40438"/>
                <a:ext cx="227753" cy="227753"/>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252" name="Oval 136"/>
              <p:cNvSpPr/>
              <p:nvPr/>
            </p:nvSpPr>
            <p:spPr>
              <a:xfrm rot="15716217">
                <a:off x="195497" y="14846"/>
                <a:ext cx="227753" cy="227753"/>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grpSp>
        <p:grpSp>
          <p:nvGrpSpPr>
            <p:cNvPr id="259" name="Group 165"/>
            <p:cNvGrpSpPr/>
            <p:nvPr/>
          </p:nvGrpSpPr>
          <p:grpSpPr>
            <a:xfrm>
              <a:off x="-1" y="-1"/>
              <a:ext cx="457283" cy="460589"/>
              <a:chOff x="0" y="0"/>
              <a:chExt cx="457281" cy="460587"/>
            </a:xfrm>
          </p:grpSpPr>
          <p:sp>
            <p:nvSpPr>
              <p:cNvPr id="254" name="Oval 166"/>
              <p:cNvSpPr/>
              <p:nvPr/>
            </p:nvSpPr>
            <p:spPr>
              <a:xfrm rot="3798596">
                <a:off x="121004" y="126773"/>
                <a:ext cx="217649" cy="217649"/>
              </a:xfrm>
              <a:prstGeom prst="ellipse">
                <a:avLst/>
              </a:prstGeom>
              <a:gradFill flip="none" rotWithShape="1">
                <a:gsLst>
                  <a:gs pos="0">
                    <a:srgbClr val="758B97"/>
                  </a:gs>
                  <a:gs pos="33000">
                    <a:srgbClr val="B7C3C7"/>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255" name="Oval 167"/>
              <p:cNvSpPr/>
              <p:nvPr/>
            </p:nvSpPr>
            <p:spPr>
              <a:xfrm flipH="1" rot="15684858">
                <a:off x="202735" y="10359"/>
                <a:ext cx="150047" cy="150047"/>
              </a:xfrm>
              <a:prstGeom prst="ellipse">
                <a:avLst/>
              </a:prstGeom>
              <a:gradFill flip="none" rotWithShape="1">
                <a:gsLst>
                  <a:gs pos="76000">
                    <a:srgbClr val="FFFF00"/>
                  </a:gs>
                  <a:gs pos="82000">
                    <a:srgbClr val="B7C3C7"/>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256" name="Oval 168"/>
              <p:cNvSpPr/>
              <p:nvPr/>
            </p:nvSpPr>
            <p:spPr>
              <a:xfrm flipH="1" rot="5225504">
                <a:off x="96138" y="306831"/>
                <a:ext cx="150047" cy="150047"/>
              </a:xfrm>
              <a:prstGeom prst="ellipse">
                <a:avLst/>
              </a:prstGeom>
              <a:gradFill flip="none" rotWithShape="1">
                <a:gsLst>
                  <a:gs pos="76000">
                    <a:srgbClr val="FFFF00"/>
                  </a:gs>
                  <a:gs pos="82000">
                    <a:srgbClr val="B7C3C7"/>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257" name="Oval 169"/>
              <p:cNvSpPr/>
              <p:nvPr/>
            </p:nvSpPr>
            <p:spPr>
              <a:xfrm flipH="1" rot="21285639">
                <a:off x="300698" y="217461"/>
                <a:ext cx="150047" cy="150047"/>
              </a:xfrm>
              <a:prstGeom prst="ellipse">
                <a:avLst/>
              </a:prstGeom>
              <a:gradFill flip="none" rotWithShape="1">
                <a:gsLst>
                  <a:gs pos="76000">
                    <a:srgbClr val="FFFF00"/>
                  </a:gs>
                  <a:gs pos="82000">
                    <a:srgbClr val="B7C3C7"/>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sp>
            <p:nvSpPr>
              <p:cNvPr id="258" name="Oval 170"/>
              <p:cNvSpPr/>
              <p:nvPr/>
            </p:nvSpPr>
            <p:spPr>
              <a:xfrm flipH="1" rot="10443604">
                <a:off x="7361" y="106033"/>
                <a:ext cx="150047" cy="150047"/>
              </a:xfrm>
              <a:prstGeom prst="ellipse">
                <a:avLst/>
              </a:prstGeom>
              <a:gradFill flip="none" rotWithShape="1">
                <a:gsLst>
                  <a:gs pos="76000">
                    <a:srgbClr val="FFFF00"/>
                  </a:gs>
                  <a:gs pos="82000">
                    <a:srgbClr val="B7C3C7"/>
                  </a:gs>
                </a:gsLst>
                <a:lin ang="20040000" scaled="0"/>
              </a:gradFill>
              <a:ln w="12700" cap="flat">
                <a:noFill/>
                <a:miter lim="400000"/>
              </a:ln>
              <a:effectLst/>
            </p:spPr>
            <p:txBody>
              <a:bodyPr wrap="square" lIns="45719" tIns="45719" rIns="45719" bIns="45719" numCol="1" anchor="ctr">
                <a:noAutofit/>
              </a:bodyPr>
              <a:lstStyle/>
              <a:p>
                <a:pPr algn="ctr" defTabSz="1097280">
                  <a:defRPr sz="2200">
                    <a:solidFill>
                      <a:srgbClr val="FFFFFF"/>
                    </a:solidFill>
                  </a:defRPr>
                </a:pPr>
              </a:p>
            </p:txBody>
          </p:sp>
        </p:grpSp>
        <p:grpSp>
          <p:nvGrpSpPr>
            <p:cNvPr id="262" name="Group 171"/>
            <p:cNvGrpSpPr/>
            <p:nvPr/>
          </p:nvGrpSpPr>
          <p:grpSpPr>
            <a:xfrm>
              <a:off x="1174270" y="305911"/>
              <a:ext cx="438097" cy="283038"/>
              <a:chOff x="0" y="0"/>
              <a:chExt cx="438096" cy="283037"/>
            </a:xfrm>
          </p:grpSpPr>
          <p:sp>
            <p:nvSpPr>
              <p:cNvPr id="260" name="Oval 172"/>
              <p:cNvSpPr/>
              <p:nvPr/>
            </p:nvSpPr>
            <p:spPr>
              <a:xfrm rot="15716217">
                <a:off x="14846" y="40438"/>
                <a:ext cx="227753" cy="227753"/>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sp>
            <p:nvSpPr>
              <p:cNvPr id="261" name="Oval 173"/>
              <p:cNvSpPr/>
              <p:nvPr/>
            </p:nvSpPr>
            <p:spPr>
              <a:xfrm rot="15716217">
                <a:off x="195497" y="14846"/>
                <a:ext cx="227753" cy="227753"/>
              </a:xfrm>
              <a:prstGeom prst="ellipse">
                <a:avLst/>
              </a:prstGeom>
              <a:gradFill flip="none" rotWithShape="1">
                <a:gsLst>
                  <a:gs pos="0">
                    <a:srgbClr val="C00000"/>
                  </a:gs>
                  <a:gs pos="40000">
                    <a:srgbClr val="FF000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1097280">
                  <a:defRPr sz="2200"/>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fade" transition="in">
                                      <p:cBhvr>
                                        <p:cTn id="7" dur="100"/>
                                        <p:tgtEl>
                                          <p:spTgt spid="228"/>
                                        </p:tgtEl>
                                      </p:cBhvr>
                                    </p:animEffect>
                                  </p:childTnLst>
                                </p:cTn>
                              </p:par>
                            </p:childTnLst>
                          </p:cTn>
                        </p:par>
                        <p:par>
                          <p:cTn id="8" fill="hold">
                            <p:stCondLst>
                              <p:cond delay="100"/>
                            </p:stCondLst>
                            <p:childTnLst>
                              <p:par>
                                <p:cTn id="9" presetClass="entr" nodeType="afterEffect" presetID="10" grpId="2" fill="hold">
                                  <p:stCondLst>
                                    <p:cond delay="300"/>
                                  </p:stCondLst>
                                  <p:iterate type="el" backwards="0">
                                    <p:tmAbs val="0"/>
                                  </p:iterate>
                                  <p:childTnLst>
                                    <p:set>
                                      <p:cBhvr>
                                        <p:cTn id="10" fill="hold"/>
                                        <p:tgtEl>
                                          <p:spTgt spid="199"/>
                                        </p:tgtEl>
                                        <p:attrNameLst>
                                          <p:attrName>style.visibility</p:attrName>
                                        </p:attrNameLst>
                                      </p:cBhvr>
                                      <p:to>
                                        <p:strVal val="visible"/>
                                      </p:to>
                                    </p:set>
                                    <p:animEffect filter="fade" transition="in">
                                      <p:cBhvr>
                                        <p:cTn id="11" dur="150"/>
                                        <p:tgtEl>
                                          <p:spTgt spid="199"/>
                                        </p:tgtEl>
                                      </p:cBhvr>
                                    </p:animEffect>
                                  </p:childTnLst>
                                </p:cTn>
                              </p:par>
                            </p:childTnLst>
                          </p:cTn>
                        </p:par>
                        <p:par>
                          <p:cTn id="12" fill="hold">
                            <p:stCondLst>
                              <p:cond delay="550"/>
                            </p:stCondLst>
                            <p:childTnLst>
                              <p:par>
                                <p:cTn id="13" presetClass="entr" nodeType="afterEffect" presetID="10" grpId="3" fill="hold">
                                  <p:stCondLst>
                                    <p:cond delay="700"/>
                                  </p:stCondLst>
                                  <p:iterate type="el" backwards="0">
                                    <p:tmAbs val="0"/>
                                  </p:iterate>
                                  <p:childTnLst>
                                    <p:set>
                                      <p:cBhvr>
                                        <p:cTn id="14" fill="hold"/>
                                        <p:tgtEl>
                                          <p:spTgt spid="200"/>
                                        </p:tgtEl>
                                        <p:attrNameLst>
                                          <p:attrName>style.visibility</p:attrName>
                                        </p:attrNameLst>
                                      </p:cBhvr>
                                      <p:to>
                                        <p:strVal val="visible"/>
                                      </p:to>
                                    </p:set>
                                    <p:animEffect filter="fade" transition="in">
                                      <p:cBhvr>
                                        <p:cTn id="15" dur="150"/>
                                        <p:tgtEl>
                                          <p:spTgt spid="200"/>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202"/>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5" fill="hold">
                                  <p:stCondLst>
                                    <p:cond delay="0"/>
                                  </p:stCondLst>
                                  <p:iterate type="el" backwards="0">
                                    <p:tmAbs val="0"/>
                                  </p:iterate>
                                  <p:childTnLst>
                                    <p:set>
                                      <p:cBhvr>
                                        <p:cTn id="22" fill="hold"/>
                                        <p:tgtEl>
                                          <p:spTgt spid="198"/>
                                        </p:tgtEl>
                                        <p:attrNameLst>
                                          <p:attrName>style.visibility</p:attrName>
                                        </p:attrNameLst>
                                      </p:cBhvr>
                                      <p:to>
                                        <p:strVal val="visible"/>
                                      </p:to>
                                    </p:set>
                                  </p:childTnLst>
                                </p:cTn>
                              </p:par>
                            </p:childTnLst>
                          </p:cTn>
                        </p:par>
                        <p:par>
                          <p:cTn id="23" fill="hold">
                            <p:stCondLst>
                              <p:cond delay="0"/>
                            </p:stCondLst>
                            <p:childTnLst>
                              <p:par>
                                <p:cTn id="24" presetClass="entr" nodeType="afterEffect" presetID="10" grpId="6" fill="hold">
                                  <p:stCondLst>
                                    <p:cond delay="0"/>
                                  </p:stCondLst>
                                  <p:iterate type="el" backwards="0">
                                    <p:tmAbs val="0"/>
                                  </p:iterate>
                                  <p:childTnLst>
                                    <p:set>
                                      <p:cBhvr>
                                        <p:cTn id="25" fill="hold"/>
                                        <p:tgtEl>
                                          <p:spTgt spid="263"/>
                                        </p:tgtEl>
                                        <p:attrNameLst>
                                          <p:attrName>style.visibility</p:attrName>
                                        </p:attrNameLst>
                                      </p:cBhvr>
                                      <p:to>
                                        <p:strVal val="visible"/>
                                      </p:to>
                                    </p:set>
                                    <p:animEffect filter="fade" transition="in">
                                      <p:cBhvr>
                                        <p:cTn id="26" dur="250"/>
                                        <p:tgtEl>
                                          <p:spTgt spid="263"/>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2" grpId="7" fill="hold">
                                  <p:stCondLst>
                                    <p:cond delay="0"/>
                                  </p:stCondLst>
                                  <p:iterate type="el" backwards="0">
                                    <p:tmAbs val="0"/>
                                  </p:iterate>
                                  <p:childTnLst>
                                    <p:set>
                                      <p:cBhvr>
                                        <p:cTn id="30" fill="hold"/>
                                        <p:tgtEl>
                                          <p:spTgt spid="201"/>
                                        </p:tgtEl>
                                        <p:attrNameLst>
                                          <p:attrName>style.visibility</p:attrName>
                                        </p:attrNameLst>
                                      </p:cBhvr>
                                      <p:to>
                                        <p:strVal val="visible"/>
                                      </p:to>
                                    </p:set>
                                    <p:animEffect filter="wipe(up)" transition="in">
                                      <p:cBhvr>
                                        <p:cTn id="31" dur="350"/>
                                        <p:tgtEl>
                                          <p:spTgt spid="201"/>
                                        </p:tgtEl>
                                      </p:cBhvr>
                                    </p:animEffect>
                                  </p:childTnLst>
                                </p:cTn>
                              </p:par>
                            </p:childTnLst>
                          </p:cTn>
                        </p:par>
                        <p:par>
                          <p:cTn id="32" fill="hold">
                            <p:stCondLst>
                              <p:cond delay="350"/>
                            </p:stCondLst>
                            <p:childTnLst>
                              <p:par>
                                <p:cTn id="33" presetClass="entr" nodeType="afterEffect" presetID="10" grpId="8" fill="hold">
                                  <p:stCondLst>
                                    <p:cond delay="0"/>
                                  </p:stCondLst>
                                  <p:iterate type="el" backwards="0">
                                    <p:tmAbs val="0"/>
                                  </p:iterate>
                                  <p:childTnLst>
                                    <p:set>
                                      <p:cBhvr>
                                        <p:cTn id="34" fill="hold"/>
                                        <p:tgtEl>
                                          <p:spTgt spid="233"/>
                                        </p:tgtEl>
                                        <p:attrNameLst>
                                          <p:attrName>style.visibility</p:attrName>
                                        </p:attrNameLst>
                                      </p:cBhvr>
                                      <p:to>
                                        <p:strVal val="visible"/>
                                      </p:to>
                                    </p:set>
                                    <p:animEffect filter="fade" transition="in">
                                      <p:cBhvr>
                                        <p:cTn id="35" dur="350"/>
                                        <p:tgtEl>
                                          <p:spTgt spid="233"/>
                                        </p:tgtEl>
                                      </p:cBhvr>
                                    </p:animEffect>
                                  </p:childTnLst>
                                </p:cTn>
                              </p:par>
                            </p:childTnLst>
                          </p:cTn>
                        </p:par>
                        <p:par>
                          <p:cTn id="36" fill="hold">
                            <p:stCondLst>
                              <p:cond delay="700"/>
                            </p:stCondLst>
                            <p:childTnLst>
                              <p:par>
                                <p:cTn id="37" presetClass="entr" nodeType="afterEffect" presetID="10" grpId="9" fill="hold">
                                  <p:stCondLst>
                                    <p:cond delay="0"/>
                                  </p:stCondLst>
                                  <p:iterate type="el" backwards="0">
                                    <p:tmAbs val="0"/>
                                  </p:iterate>
                                  <p:childTnLst>
                                    <p:set>
                                      <p:cBhvr>
                                        <p:cTn id="38" fill="hold"/>
                                        <p:tgtEl>
                                          <p:spTgt spid="232"/>
                                        </p:tgtEl>
                                        <p:attrNameLst>
                                          <p:attrName>style.visibility</p:attrName>
                                        </p:attrNameLst>
                                      </p:cBhvr>
                                      <p:to>
                                        <p:strVal val="visible"/>
                                      </p:to>
                                    </p:set>
                                    <p:animEffect filter="fade" transition="in">
                                      <p:cBhvr>
                                        <p:cTn id="39" dur="350"/>
                                        <p:tgtEl>
                                          <p:spTgt spid="232"/>
                                        </p:tgtEl>
                                      </p:cBhvr>
                                    </p:animEffect>
                                  </p:childTnLst>
                                </p:cTn>
                              </p:par>
                            </p:childTnLst>
                          </p:cTn>
                        </p:par>
                        <p:par>
                          <p:cTn id="40" fill="hold">
                            <p:stCondLst>
                              <p:cond delay="1050"/>
                            </p:stCondLst>
                            <p:childTnLst>
                              <p:par>
                                <p:cTn id="41" presetClass="entr" nodeType="afterEffect" presetID="10" grpId="10" fill="hold">
                                  <p:stCondLst>
                                    <p:cond delay="0"/>
                                  </p:stCondLst>
                                  <p:iterate type="el" backwards="0">
                                    <p:tmAbs val="0"/>
                                  </p:iterate>
                                  <p:childTnLst>
                                    <p:set>
                                      <p:cBhvr>
                                        <p:cTn id="42" fill="hold"/>
                                        <p:tgtEl>
                                          <p:spTgt spid="231"/>
                                        </p:tgtEl>
                                        <p:attrNameLst>
                                          <p:attrName>style.visibility</p:attrName>
                                        </p:attrNameLst>
                                      </p:cBhvr>
                                      <p:to>
                                        <p:strVal val="visible"/>
                                      </p:to>
                                    </p:set>
                                    <p:animEffect filter="fade" transition="in">
                                      <p:cBhvr>
                                        <p:cTn id="43" dur="350"/>
                                        <p:tgtEl>
                                          <p:spTgt spid="231"/>
                                        </p:tgtEl>
                                      </p:cBhvr>
                                    </p:animEffect>
                                  </p:childTnLst>
                                </p:cTn>
                              </p:par>
                            </p:childTnLst>
                          </p:cTn>
                        </p:par>
                        <p:par>
                          <p:cTn id="44" fill="hold">
                            <p:stCondLst>
                              <p:cond delay="1400"/>
                            </p:stCondLst>
                            <p:childTnLst>
                              <p:par>
                                <p:cTn id="45" presetClass="entr" nodeType="afterEffect" presetID="10" grpId="11" fill="hold">
                                  <p:stCondLst>
                                    <p:cond delay="0"/>
                                  </p:stCondLst>
                                  <p:iterate type="el" backwards="0">
                                    <p:tmAbs val="0"/>
                                  </p:iterate>
                                  <p:childTnLst>
                                    <p:set>
                                      <p:cBhvr>
                                        <p:cTn id="46" fill="hold"/>
                                        <p:tgtEl>
                                          <p:spTgt spid="230"/>
                                        </p:tgtEl>
                                        <p:attrNameLst>
                                          <p:attrName>style.visibility</p:attrName>
                                        </p:attrNameLst>
                                      </p:cBhvr>
                                      <p:to>
                                        <p:strVal val="visible"/>
                                      </p:to>
                                    </p:set>
                                    <p:animEffect filter="fade" transition="in">
                                      <p:cBhvr>
                                        <p:cTn id="47" dur="350"/>
                                        <p:tgtEl>
                                          <p:spTgt spid="230"/>
                                        </p:tgtEl>
                                      </p:cBhvr>
                                    </p:animEffect>
                                  </p:childTnLst>
                                </p:cTn>
                              </p:par>
                            </p:childTnLst>
                          </p:cTn>
                        </p:par>
                        <p:par>
                          <p:cTn id="48" fill="hold">
                            <p:stCondLst>
                              <p:cond delay="1750"/>
                            </p:stCondLst>
                            <p:childTnLst>
                              <p:par>
                                <p:cTn id="49" presetClass="entr" nodeType="afterEffect" presetID="10" grpId="12" fill="hold">
                                  <p:stCondLst>
                                    <p:cond delay="0"/>
                                  </p:stCondLst>
                                  <p:iterate type="el" backwards="0">
                                    <p:tmAbs val="0"/>
                                  </p:iterate>
                                  <p:childTnLst>
                                    <p:set>
                                      <p:cBhvr>
                                        <p:cTn id="50" fill="hold"/>
                                        <p:tgtEl>
                                          <p:spTgt spid="229"/>
                                        </p:tgtEl>
                                        <p:attrNameLst>
                                          <p:attrName>style.visibility</p:attrName>
                                        </p:attrNameLst>
                                      </p:cBhvr>
                                      <p:to>
                                        <p:strVal val="visible"/>
                                      </p:to>
                                    </p:set>
                                    <p:animEffect filter="fade" transition="in">
                                      <p:cBhvr>
                                        <p:cTn id="51" dur="350"/>
                                        <p:tgtEl>
                                          <p:spTgt spid="229"/>
                                        </p:tgtEl>
                                      </p:cBhvr>
                                    </p:animEffect>
                                  </p:childTnLst>
                                </p:cTn>
                              </p:par>
                            </p:childTnLst>
                          </p:cTn>
                        </p:par>
                        <p:par>
                          <p:cTn id="52" fill="hold">
                            <p:stCondLst>
                              <p:cond delay="2100"/>
                            </p:stCondLst>
                            <p:childTnLst>
                              <p:par>
                                <p:cTn id="53" presetClass="entr" nodeType="afterEffect" presetID="10" grpId="13" fill="hold">
                                  <p:stCondLst>
                                    <p:cond delay="0"/>
                                  </p:stCondLst>
                                  <p:iterate type="el" backwards="0">
                                    <p:tmAbs val="0"/>
                                  </p:iterate>
                                  <p:childTnLst>
                                    <p:set>
                                      <p:cBhvr>
                                        <p:cTn id="54" fill="hold"/>
                                        <p:tgtEl>
                                          <p:spTgt spid="234"/>
                                        </p:tgtEl>
                                        <p:attrNameLst>
                                          <p:attrName>style.visibility</p:attrName>
                                        </p:attrNameLst>
                                      </p:cBhvr>
                                      <p:to>
                                        <p:strVal val="visible"/>
                                      </p:to>
                                    </p:set>
                                    <p:animEffect filter="fade" transition="in">
                                      <p:cBhvr>
                                        <p:cTn id="55" dur="350"/>
                                        <p:tgtEl>
                                          <p:spTgt spid="234"/>
                                        </p:tgtEl>
                                      </p:cBhvr>
                                    </p:animEffect>
                                  </p:childTnLst>
                                </p:cTn>
                              </p:par>
                            </p:childTnLst>
                          </p:cTn>
                        </p:par>
                        <p:par>
                          <p:cTn id="56" fill="hold">
                            <p:stCondLst>
                              <p:cond delay="2450"/>
                            </p:stCondLst>
                            <p:childTnLst>
                              <p:par>
                                <p:cTn id="57" presetClass="entr" nodeType="afterEffect" presetID="10" grpId="14" fill="hold">
                                  <p:stCondLst>
                                    <p:cond delay="0"/>
                                  </p:stCondLst>
                                  <p:iterate type="el" backwards="0">
                                    <p:tmAbs val="0"/>
                                  </p:iterate>
                                  <p:childTnLst>
                                    <p:set>
                                      <p:cBhvr>
                                        <p:cTn id="58" fill="hold"/>
                                        <p:tgtEl>
                                          <p:spTgt spid="235"/>
                                        </p:tgtEl>
                                        <p:attrNameLst>
                                          <p:attrName>style.visibility</p:attrName>
                                        </p:attrNameLst>
                                      </p:cBhvr>
                                      <p:to>
                                        <p:strVal val="visible"/>
                                      </p:to>
                                    </p:set>
                                    <p:animEffect filter="fade" transition="in">
                                      <p:cBhvr>
                                        <p:cTn id="59" dur="500"/>
                                        <p:tgtEl>
                                          <p:spTgt spid="235"/>
                                        </p:tgtEl>
                                      </p:cBhvr>
                                    </p:animEffect>
                                  </p:childTnLst>
                                </p:cTn>
                              </p:par>
                            </p:childTnLst>
                          </p:cTn>
                        </p:par>
                        <p:par>
                          <p:cTn id="60" fill="hold">
                            <p:stCondLst>
                              <p:cond delay="0"/>
                            </p:stCondLst>
                            <p:childTnLst>
                              <p:par>
                                <p:cTn id="61" presetClass="emph" nodeType="afterEffect" presetSubtype="0" presetID="26" grpId="15" fill="hold">
                                  <p:stCondLst>
                                    <p:cond delay="0"/>
                                  </p:stCondLst>
                                  <p:childTnLst>
                                    <p:animEffect filter="fade" transition="out">
                                      <p:cBhvr>
                                        <p:cTn id="62" dur="500" fill="hold" tmFilter="0, 0; .2, .5; .8, .5; 1, 0"/>
                                        <p:tgtEl>
                                          <p:spTgt spid="233"/>
                                        </p:tgtEl>
                                      </p:cBhvr>
                                    </p:animEffect>
                                    <p:animScale>
                                      <p:cBhvr>
                                        <p:cTn id="63" dur="250" fill="hold" autoRev="1"/>
                                        <p:tgtEl>
                                          <p:spTgt spid="233"/>
                                        </p:tgtEl>
                                      </p:cBhvr>
                                      <p:by x="105000" y="105000"/>
                                    </p:animScale>
                                  </p:childTnLst>
                                </p:cTn>
                              </p:par>
                            </p:childTnLst>
                          </p:cTn>
                        </p:par>
                        <p:par>
                          <p:cTn id="64" fill="hold">
                            <p:stCondLst>
                              <p:cond delay="0"/>
                            </p:stCondLst>
                            <p:childTnLst>
                              <p:par>
                                <p:cTn id="65" presetClass="emph" nodeType="afterEffect" presetSubtype="0" presetID="26" grpId="16" fill="hold">
                                  <p:stCondLst>
                                    <p:cond delay="0"/>
                                  </p:stCondLst>
                                  <p:childTnLst>
                                    <p:animEffect filter="fade" transition="out">
                                      <p:cBhvr>
                                        <p:cTn id="66" dur="600" fill="hold" tmFilter="0, 0; .2, .5; .8, .5; 1, 0"/>
                                        <p:tgtEl>
                                          <p:spTgt spid="232"/>
                                        </p:tgtEl>
                                      </p:cBhvr>
                                    </p:animEffect>
                                    <p:animScale>
                                      <p:cBhvr>
                                        <p:cTn id="67" dur="300" fill="hold" autoRev="1"/>
                                        <p:tgtEl>
                                          <p:spTgt spid="232"/>
                                        </p:tgtEl>
                                      </p:cBhvr>
                                      <p:by x="105000" y="105000"/>
                                    </p:animScale>
                                  </p:childTnLst>
                                </p:cTn>
                              </p:par>
                            </p:childTnLst>
                          </p:cTn>
                        </p:par>
                        <p:par>
                          <p:cTn id="68" fill="hold">
                            <p:stCondLst>
                              <p:cond delay="0"/>
                            </p:stCondLst>
                            <p:childTnLst>
                              <p:par>
                                <p:cTn id="69" presetClass="emph" nodeType="afterEffect" presetSubtype="0" presetID="26" grpId="17" fill="hold">
                                  <p:stCondLst>
                                    <p:cond delay="0"/>
                                  </p:stCondLst>
                                  <p:childTnLst>
                                    <p:animEffect filter="fade" transition="out">
                                      <p:cBhvr>
                                        <p:cTn id="70" dur="400" fill="hold" tmFilter="0, 0; .2, .5; .8, .5; 1, 0"/>
                                        <p:tgtEl>
                                          <p:spTgt spid="231"/>
                                        </p:tgtEl>
                                      </p:cBhvr>
                                    </p:animEffect>
                                    <p:animScale>
                                      <p:cBhvr>
                                        <p:cTn id="71" dur="200" fill="hold" autoRev="1"/>
                                        <p:tgtEl>
                                          <p:spTgt spid="231"/>
                                        </p:tgtEl>
                                      </p:cBhvr>
                                      <p:by x="105000" y="105000"/>
                                    </p:animScale>
                                  </p:childTnLst>
                                </p:cTn>
                              </p:par>
                            </p:childTnLst>
                          </p:cTn>
                        </p:par>
                        <p:par>
                          <p:cTn id="72" fill="hold">
                            <p:stCondLst>
                              <p:cond delay="0"/>
                            </p:stCondLst>
                            <p:childTnLst>
                              <p:par>
                                <p:cTn id="73" presetClass="emph" nodeType="afterEffect" presetSubtype="0" presetID="26" grpId="18" fill="hold">
                                  <p:stCondLst>
                                    <p:cond delay="0"/>
                                  </p:stCondLst>
                                  <p:childTnLst>
                                    <p:animEffect filter="fade" transition="out">
                                      <p:cBhvr>
                                        <p:cTn id="74" dur="550" fill="hold" tmFilter="0, 0; .2, .5; .8, .5; 1, 0"/>
                                        <p:tgtEl>
                                          <p:spTgt spid="230"/>
                                        </p:tgtEl>
                                      </p:cBhvr>
                                    </p:animEffect>
                                    <p:animScale>
                                      <p:cBhvr>
                                        <p:cTn id="75" dur="275" fill="hold" autoRev="1"/>
                                        <p:tgtEl>
                                          <p:spTgt spid="230"/>
                                        </p:tgtEl>
                                      </p:cBhvr>
                                      <p:by x="105000" y="105000"/>
                                    </p:animScale>
                                  </p:childTnLst>
                                </p:cTn>
                              </p:par>
                            </p:childTnLst>
                          </p:cTn>
                        </p:par>
                        <p:par>
                          <p:cTn id="76" fill="hold">
                            <p:stCondLst>
                              <p:cond delay="0"/>
                            </p:stCondLst>
                            <p:childTnLst>
                              <p:par>
                                <p:cTn id="77" presetClass="emph" nodeType="afterEffect" presetSubtype="0" presetID="26" grpId="19" fill="hold">
                                  <p:stCondLst>
                                    <p:cond delay="0"/>
                                  </p:stCondLst>
                                  <p:childTnLst>
                                    <p:animEffect filter="fade" transition="out">
                                      <p:cBhvr>
                                        <p:cTn id="78" dur="650" fill="hold" tmFilter="0, 0; .2, .5; .8, .5; 1, 0"/>
                                        <p:tgtEl>
                                          <p:spTgt spid="229"/>
                                        </p:tgtEl>
                                      </p:cBhvr>
                                    </p:animEffect>
                                    <p:animScale>
                                      <p:cBhvr>
                                        <p:cTn id="79" dur="325" fill="hold" autoRev="1"/>
                                        <p:tgtEl>
                                          <p:spTgt spid="229"/>
                                        </p:tgtEl>
                                      </p:cBhvr>
                                      <p:by x="105000" y="105000"/>
                                    </p:animScale>
                                  </p:childTnLst>
                                </p:cTn>
                              </p:par>
                            </p:childTnLst>
                          </p:cTn>
                        </p:par>
                        <p:par>
                          <p:cTn id="80" fill="hold">
                            <p:stCondLst>
                              <p:cond delay="0"/>
                            </p:stCondLst>
                            <p:childTnLst>
                              <p:par>
                                <p:cTn id="81" presetClass="emph" nodeType="afterEffect" presetSubtype="0" presetID="26" grpId="20" fill="hold">
                                  <p:stCondLst>
                                    <p:cond delay="0"/>
                                  </p:stCondLst>
                                  <p:childTnLst>
                                    <p:animEffect filter="fade" transition="out">
                                      <p:cBhvr>
                                        <p:cTn id="82" dur="770" fill="hold" tmFilter="0, 0; .2, .5; .8, .5; 1, 0"/>
                                        <p:tgtEl>
                                          <p:spTgt spid="234"/>
                                        </p:tgtEl>
                                      </p:cBhvr>
                                    </p:animEffect>
                                    <p:animScale>
                                      <p:cBhvr>
                                        <p:cTn id="83" dur="385" fill="hold" autoRev="1"/>
                                        <p:tgtEl>
                                          <p:spTgt spid="234"/>
                                        </p:tgtEl>
                                      </p:cBhvr>
                                      <p:by x="105000" y="105000"/>
                                    </p:animScale>
                                  </p:childTnLst>
                                </p:cTn>
                              </p:par>
                            </p:childTnLst>
                          </p:cTn>
                        </p:par>
                        <p:par>
                          <p:cTn id="84" fill="hold">
                            <p:stCondLst>
                              <p:cond delay="770"/>
                            </p:stCondLst>
                            <p:childTnLst>
                              <p:par>
                                <p:cTn id="85" presetClass="entr" nodeType="afterEffect" presetSubtype="0" presetID="1" grpId="21" fill="hold">
                                  <p:stCondLst>
                                    <p:cond delay="150"/>
                                  </p:stCondLst>
                                  <p:iterate type="el" backwards="0">
                                    <p:tmAbs val="0"/>
                                  </p:iterate>
                                  <p:childTnLst>
                                    <p:set>
                                      <p:cBhvr>
                                        <p:cTn id="86" fill="hold"/>
                                        <p:tgtEl>
                                          <p:spTgt spid="174"/>
                                        </p:tgtEl>
                                        <p:attrNameLst>
                                          <p:attrName>style.visibility</p:attrName>
                                        </p:attrNameLst>
                                      </p:cBhvr>
                                      <p:to>
                                        <p:strVal val="visible"/>
                                      </p:to>
                                    </p:set>
                                  </p:childTnLst>
                                </p:cTn>
                              </p:par>
                            </p:childTnLst>
                          </p:cTn>
                        </p:par>
                        <p:par>
                          <p:cTn id="87" fill="hold">
                            <p:stCondLst>
                              <p:cond delay="920"/>
                            </p:stCondLst>
                            <p:childTnLst>
                              <p:par>
                                <p:cTn id="88" presetClass="entr" nodeType="afterEffect" presetSubtype="0" presetID="1" grpId="22" fill="hold">
                                  <p:stCondLst>
                                    <p:cond delay="300"/>
                                  </p:stCondLst>
                                  <p:iterate type="el" backwards="0">
                                    <p:tmAbs val="0"/>
                                  </p:iterate>
                                  <p:childTnLst>
                                    <p:set>
                                      <p:cBhvr>
                                        <p:cTn id="89" fill="hold"/>
                                        <p:tgtEl>
                                          <p:spTgt spid="178"/>
                                        </p:tgtEl>
                                        <p:attrNameLst>
                                          <p:attrName>style.visibility</p:attrName>
                                        </p:attrNameLst>
                                      </p:cBhvr>
                                      <p:to>
                                        <p:strVal val="visible"/>
                                      </p:to>
                                    </p:set>
                                  </p:childTnLst>
                                </p:cTn>
                              </p:par>
                            </p:childTnLst>
                          </p:cTn>
                        </p:par>
                        <p:par>
                          <p:cTn id="90" fill="hold">
                            <p:stCondLst>
                              <p:cond delay="1220"/>
                            </p:stCondLst>
                            <p:childTnLst>
                              <p:par>
                                <p:cTn id="91" presetClass="entr" nodeType="afterEffect" presetSubtype="0" presetID="1" grpId="23" fill="hold">
                                  <p:stCondLst>
                                    <p:cond delay="150"/>
                                  </p:stCondLst>
                                  <p:iterate type="el" backwards="0">
                                    <p:tmAbs val="0"/>
                                  </p:iterate>
                                  <p:childTnLst>
                                    <p:set>
                                      <p:cBhvr>
                                        <p:cTn id="92" fill="hold"/>
                                        <p:tgtEl>
                                          <p:spTgt spid="183"/>
                                        </p:tgtEl>
                                        <p:attrNameLst>
                                          <p:attrName>style.visibility</p:attrName>
                                        </p:attrNameLst>
                                      </p:cBhvr>
                                      <p:to>
                                        <p:strVal val="visible"/>
                                      </p:to>
                                    </p:set>
                                  </p:childTnLst>
                                </p:cTn>
                              </p:par>
                            </p:childTnLst>
                          </p:cTn>
                        </p:par>
                        <p:par>
                          <p:cTn id="93" fill="hold">
                            <p:stCondLst>
                              <p:cond delay="1370"/>
                            </p:stCondLst>
                            <p:childTnLst>
                              <p:par>
                                <p:cTn id="94" presetClass="entr" nodeType="afterEffect" presetSubtype="0" presetID="1" grpId="24" fill="hold">
                                  <p:stCondLst>
                                    <p:cond delay="500"/>
                                  </p:stCondLst>
                                  <p:iterate type="el" backwards="0">
                                    <p:tmAbs val="0"/>
                                  </p:iterate>
                                  <p:childTnLst>
                                    <p:set>
                                      <p:cBhvr>
                                        <p:cTn id="95" fill="hold"/>
                                        <p:tgtEl>
                                          <p:spTgt spid="187"/>
                                        </p:tgtEl>
                                        <p:attrNameLst>
                                          <p:attrName>style.visibility</p:attrName>
                                        </p:attrNameLst>
                                      </p:cBhvr>
                                      <p:to>
                                        <p:strVal val="visible"/>
                                      </p:to>
                                    </p:set>
                                  </p:childTnLst>
                                </p:cTn>
                              </p:par>
                            </p:childTnLst>
                          </p:cTn>
                        </p:par>
                        <p:par>
                          <p:cTn id="96" fill="hold">
                            <p:stCondLst>
                              <p:cond delay="1870"/>
                            </p:stCondLst>
                            <p:childTnLst>
                              <p:par>
                                <p:cTn id="97" presetClass="entr" nodeType="afterEffect" presetSubtype="0" presetID="1" grpId="25" fill="hold">
                                  <p:stCondLst>
                                    <p:cond delay="150"/>
                                  </p:stCondLst>
                                  <p:iterate type="el" backwards="0">
                                    <p:tmAbs val="0"/>
                                  </p:iterate>
                                  <p:childTnLst>
                                    <p:set>
                                      <p:cBhvr>
                                        <p:cTn id="98" fill="hold"/>
                                        <p:tgtEl>
                                          <p:spTgt spid="192"/>
                                        </p:tgtEl>
                                        <p:attrNameLst>
                                          <p:attrName>style.visibility</p:attrName>
                                        </p:attrNameLst>
                                      </p:cBhvr>
                                      <p:to>
                                        <p:strVal val="visible"/>
                                      </p:to>
                                    </p:set>
                                  </p:childTnLst>
                                </p:cTn>
                              </p:par>
                            </p:childTnLst>
                          </p:cTn>
                        </p:par>
                        <p:par>
                          <p:cTn id="99" fill="hold">
                            <p:stCondLst>
                              <p:cond delay="2020"/>
                            </p:stCondLst>
                            <p:childTnLst>
                              <p:par>
                                <p:cTn id="100" presetClass="entr" nodeType="afterEffect" presetSubtype="0" presetID="1" grpId="26" fill="hold">
                                  <p:stCondLst>
                                    <p:cond delay="300"/>
                                  </p:stCondLst>
                                  <p:iterate type="el" backwards="0">
                                    <p:tmAbs val="0"/>
                                  </p:iterate>
                                  <p:childTnLst>
                                    <p:set>
                                      <p:cBhvr>
                                        <p:cTn id="101" fill="hold"/>
                                        <p:tgtEl>
                                          <p:spTgt spid="197"/>
                                        </p:tgtEl>
                                        <p:attrNameLst>
                                          <p:attrName>style.visibility</p:attrName>
                                        </p:attrNameLst>
                                      </p:cBhvr>
                                      <p:to>
                                        <p:strVal val="visible"/>
                                      </p:to>
                                    </p:set>
                                  </p:childTnLst>
                                </p:cTn>
                              </p:par>
                            </p:childTnLst>
                          </p:cTn>
                        </p:par>
                        <p:par>
                          <p:cTn id="102" fill="hold">
                            <p:stCondLst>
                              <p:cond delay="0"/>
                            </p:stCondLst>
                            <p:childTnLst>
                              <p:par>
                                <p:cTn id="103" presetClass="emph" nodeType="afterEffect" presetSubtype="0" presetID="8" grpId="27" fill="hold">
                                  <p:stCondLst>
                                    <p:cond delay="0"/>
                                  </p:stCondLst>
                                  <p:childTnLst>
                                    <p:animRot by="43200000">
                                      <p:cBhvr>
                                        <p:cTn id="104" dur="750" fill="hold"/>
                                        <p:tgtEl>
                                          <p:spTgt spid="174"/>
                                        </p:tgtEl>
                                        <p:attrNameLst>
                                          <p:attrName>r</p:attrName>
                                        </p:attrNameLst>
                                      </p:cBhvr>
                                    </p:animRot>
                                  </p:childTnLst>
                                </p:cTn>
                              </p:par>
                            </p:childTnLst>
                          </p:cTn>
                        </p:par>
                        <p:par>
                          <p:cTn id="105" fill="hold">
                            <p:stCondLst>
                              <p:cond delay="0"/>
                            </p:stCondLst>
                            <p:childTnLst>
                              <p:par>
                                <p:cTn id="106" presetClass="path" nodeType="afterEffect" presetSubtype="0" presetID="-1" grpId="28" fill="hold">
                                  <p:stCondLst>
                                    <p:cond delay="0"/>
                                  </p:stCondLst>
                                  <p:childTnLst>
                                    <p:animMotion path="M 0.000000 0.000000 L -0.036199 -0.586335" origin="layout" pathEditMode="relative">
                                      <p:cBhvr>
                                        <p:cTn id="107" dur="750" fill="hold"/>
                                        <p:tgtEl>
                                          <p:spTgt spid="174"/>
                                        </p:tgtEl>
                                        <p:attrNameLst>
                                          <p:attrName>ppt_x</p:attrName>
                                          <p:attrName>ppt_y</p:attrName>
                                        </p:attrNameLst>
                                      </p:cBhvr>
                                    </p:animMotion>
                                  </p:childTnLst>
                                </p:cTn>
                              </p:par>
                            </p:childTnLst>
                          </p:cTn>
                        </p:par>
                        <p:par>
                          <p:cTn id="108" fill="hold">
                            <p:stCondLst>
                              <p:cond delay="0"/>
                            </p:stCondLst>
                            <p:childTnLst>
                              <p:par>
                                <p:cTn id="109" presetClass="emph" nodeType="afterEffect" presetSubtype="0" presetID="8" grpId="29" fill="hold">
                                  <p:stCondLst>
                                    <p:cond delay="250"/>
                                  </p:stCondLst>
                                  <p:childTnLst>
                                    <p:animRot by="-43200000">
                                      <p:cBhvr>
                                        <p:cTn id="110" dur="680" fill="hold"/>
                                        <p:tgtEl>
                                          <p:spTgt spid="178"/>
                                        </p:tgtEl>
                                        <p:attrNameLst>
                                          <p:attrName>r</p:attrName>
                                        </p:attrNameLst>
                                      </p:cBhvr>
                                    </p:animRot>
                                  </p:childTnLst>
                                </p:cTn>
                              </p:par>
                            </p:childTnLst>
                          </p:cTn>
                        </p:par>
                        <p:par>
                          <p:cTn id="111" fill="hold">
                            <p:stCondLst>
                              <p:cond delay="0"/>
                            </p:stCondLst>
                            <p:childTnLst>
                              <p:par>
                                <p:cTn id="112" presetClass="path" nodeType="afterEffect" presetSubtype="0" presetID="-1" grpId="30" fill="hold">
                                  <p:stCondLst>
                                    <p:cond delay="250"/>
                                  </p:stCondLst>
                                  <p:childTnLst>
                                    <p:animMotion path="M 0.000000 0.000000 L -0.081642 -0.600226" origin="layout" pathEditMode="relative">
                                      <p:cBhvr>
                                        <p:cTn id="113" dur="680" fill="hold"/>
                                        <p:tgtEl>
                                          <p:spTgt spid="178"/>
                                        </p:tgtEl>
                                        <p:attrNameLst>
                                          <p:attrName>ppt_x</p:attrName>
                                          <p:attrName>ppt_y</p:attrName>
                                        </p:attrNameLst>
                                      </p:cBhvr>
                                    </p:animMotion>
                                  </p:childTnLst>
                                </p:cTn>
                              </p:par>
                            </p:childTnLst>
                          </p:cTn>
                        </p:par>
                        <p:par>
                          <p:cTn id="114" fill="hold">
                            <p:stCondLst>
                              <p:cond delay="0"/>
                            </p:stCondLst>
                            <p:childTnLst>
                              <p:par>
                                <p:cTn id="115" presetClass="emph" nodeType="afterEffect" presetSubtype="0" presetID="8" grpId="31" fill="hold">
                                  <p:stCondLst>
                                    <p:cond delay="250"/>
                                  </p:stCondLst>
                                  <p:childTnLst>
                                    <p:animRot by="43200000">
                                      <p:cBhvr>
                                        <p:cTn id="116" dur="900" fill="hold"/>
                                        <p:tgtEl>
                                          <p:spTgt spid="183"/>
                                        </p:tgtEl>
                                        <p:attrNameLst>
                                          <p:attrName>r</p:attrName>
                                        </p:attrNameLst>
                                      </p:cBhvr>
                                    </p:animRot>
                                  </p:childTnLst>
                                </p:cTn>
                              </p:par>
                            </p:childTnLst>
                          </p:cTn>
                        </p:par>
                        <p:par>
                          <p:cTn id="117" fill="hold">
                            <p:stCondLst>
                              <p:cond delay="0"/>
                            </p:stCondLst>
                            <p:childTnLst>
                              <p:par>
                                <p:cTn id="118" presetClass="path" nodeType="afterEffect" presetSubtype="0" presetID="-1" grpId="32" fill="hold">
                                  <p:stCondLst>
                                    <p:cond delay="250"/>
                                  </p:stCondLst>
                                  <p:childTnLst>
                                    <p:animMotion path="M 0.000000 0.000000 L 0.049223 -0.539822" origin="layout" pathEditMode="relative">
                                      <p:cBhvr>
                                        <p:cTn id="119" dur="900" fill="hold"/>
                                        <p:tgtEl>
                                          <p:spTgt spid="183"/>
                                        </p:tgtEl>
                                        <p:attrNameLst>
                                          <p:attrName>ppt_x</p:attrName>
                                          <p:attrName>ppt_y</p:attrName>
                                        </p:attrNameLst>
                                      </p:cBhvr>
                                    </p:animMotion>
                                  </p:childTnLst>
                                </p:cTn>
                              </p:par>
                            </p:childTnLst>
                          </p:cTn>
                        </p:par>
                        <p:par>
                          <p:cTn id="120" fill="hold">
                            <p:stCondLst>
                              <p:cond delay="0"/>
                            </p:stCondLst>
                            <p:childTnLst>
                              <p:par>
                                <p:cTn id="121" presetClass="emph" nodeType="afterEffect" presetSubtype="0" presetID="8" grpId="33" fill="hold">
                                  <p:stCondLst>
                                    <p:cond delay="500"/>
                                  </p:stCondLst>
                                  <p:childTnLst>
                                    <p:animRot by="-43200000">
                                      <p:cBhvr>
                                        <p:cTn id="122" dur="970" fill="hold"/>
                                        <p:tgtEl>
                                          <p:spTgt spid="187"/>
                                        </p:tgtEl>
                                        <p:attrNameLst>
                                          <p:attrName>r</p:attrName>
                                        </p:attrNameLst>
                                      </p:cBhvr>
                                    </p:animRot>
                                  </p:childTnLst>
                                </p:cTn>
                              </p:par>
                            </p:childTnLst>
                          </p:cTn>
                        </p:par>
                        <p:par>
                          <p:cTn id="123" fill="hold">
                            <p:stCondLst>
                              <p:cond delay="0"/>
                            </p:stCondLst>
                            <p:childTnLst>
                              <p:par>
                                <p:cTn id="124" presetClass="path" nodeType="afterEffect" presetSubtype="0" presetID="-1" grpId="34" fill="hold">
                                  <p:stCondLst>
                                    <p:cond delay="500"/>
                                  </p:stCondLst>
                                  <p:childTnLst>
                                    <p:animMotion path="M 0.000000 0.000000 L 0.022778 -0.512495" origin="layout" pathEditMode="relative">
                                      <p:cBhvr>
                                        <p:cTn id="125" dur="970" fill="hold"/>
                                        <p:tgtEl>
                                          <p:spTgt spid="187"/>
                                        </p:tgtEl>
                                        <p:attrNameLst>
                                          <p:attrName>ppt_x</p:attrName>
                                          <p:attrName>ppt_y</p:attrName>
                                        </p:attrNameLst>
                                      </p:cBhvr>
                                    </p:animMotion>
                                  </p:childTnLst>
                                </p:cTn>
                              </p:par>
                            </p:childTnLst>
                          </p:cTn>
                        </p:par>
                        <p:par>
                          <p:cTn id="126" fill="hold">
                            <p:stCondLst>
                              <p:cond delay="0"/>
                            </p:stCondLst>
                            <p:childTnLst>
                              <p:par>
                                <p:cTn id="127" presetClass="emph" nodeType="afterEffect" presetSubtype="0" presetID="8" grpId="35" fill="hold">
                                  <p:stCondLst>
                                    <p:cond delay="150"/>
                                  </p:stCondLst>
                                  <p:childTnLst>
                                    <p:animRot by="43200000">
                                      <p:cBhvr>
                                        <p:cTn id="128" dur="800" fill="hold"/>
                                        <p:tgtEl>
                                          <p:spTgt spid="192"/>
                                        </p:tgtEl>
                                        <p:attrNameLst>
                                          <p:attrName>r</p:attrName>
                                        </p:attrNameLst>
                                      </p:cBhvr>
                                    </p:animRot>
                                  </p:childTnLst>
                                </p:cTn>
                              </p:par>
                            </p:childTnLst>
                          </p:cTn>
                        </p:par>
                        <p:par>
                          <p:cTn id="129" fill="hold">
                            <p:stCondLst>
                              <p:cond delay="0"/>
                            </p:stCondLst>
                            <p:childTnLst>
                              <p:par>
                                <p:cTn id="130" presetClass="path" nodeType="afterEffect" presetSubtype="0" presetID="-1" grpId="36" fill="hold">
                                  <p:stCondLst>
                                    <p:cond delay="150"/>
                                  </p:stCondLst>
                                  <p:childTnLst>
                                    <p:animMotion path="M 0.000000 0.000000 L 0.002873 -0.530333" origin="layout" pathEditMode="relative">
                                      <p:cBhvr>
                                        <p:cTn id="131" dur="800" fill="hold"/>
                                        <p:tgtEl>
                                          <p:spTgt spid="192"/>
                                        </p:tgtEl>
                                        <p:attrNameLst>
                                          <p:attrName>ppt_x</p:attrName>
                                          <p:attrName>ppt_y</p:attrName>
                                        </p:attrNameLst>
                                      </p:cBhvr>
                                    </p:animMotion>
                                  </p:childTnLst>
                                </p:cTn>
                              </p:par>
                            </p:childTnLst>
                          </p:cTn>
                        </p:par>
                        <p:par>
                          <p:cTn id="132" fill="hold">
                            <p:stCondLst>
                              <p:cond delay="0"/>
                            </p:stCondLst>
                            <p:childTnLst>
                              <p:par>
                                <p:cTn id="133" presetClass="emph" nodeType="afterEffect" presetSubtype="0" presetID="8" grpId="37" fill="hold">
                                  <p:stCondLst>
                                    <p:cond delay="350"/>
                                  </p:stCondLst>
                                  <p:childTnLst>
                                    <p:animRot by="43200000">
                                      <p:cBhvr>
                                        <p:cTn id="134" dur="600" fill="hold"/>
                                        <p:tgtEl>
                                          <p:spTgt spid="197"/>
                                        </p:tgtEl>
                                        <p:attrNameLst>
                                          <p:attrName>r</p:attrName>
                                        </p:attrNameLst>
                                      </p:cBhvr>
                                    </p:animRot>
                                  </p:childTnLst>
                                </p:cTn>
                              </p:par>
                            </p:childTnLst>
                          </p:cTn>
                        </p:par>
                        <p:par>
                          <p:cTn id="135" fill="hold">
                            <p:stCondLst>
                              <p:cond delay="0"/>
                            </p:stCondLst>
                            <p:childTnLst>
                              <p:par>
                                <p:cTn id="136" presetClass="path" nodeType="afterEffect" presetSubtype="0" presetID="-1" grpId="38" fill="hold">
                                  <p:stCondLst>
                                    <p:cond delay="350"/>
                                  </p:stCondLst>
                                  <p:childTnLst>
                                    <p:animMotion path="M 0.000000 0.000000 L 0.031512 -0.554404" origin="layout" pathEditMode="relative">
                                      <p:cBhvr>
                                        <p:cTn id="137" dur="600" fill="hold"/>
                                        <p:tgtEl>
                                          <p:spTgt spid="197"/>
                                        </p:tgtEl>
                                        <p:attrNameLst>
                                          <p:attrName>ppt_x</p:attrName>
                                          <p:attrName>ppt_y</p:attrName>
                                        </p:attrNameLst>
                                      </p:cBhvr>
                                    </p:animMotion>
                                  </p:childTnLst>
                                </p:cTn>
                              </p:par>
                            </p:childTnLst>
                          </p:cTn>
                        </p:par>
                        <p:par>
                          <p:cTn id="138" fill="hold">
                            <p:stCondLst>
                              <p:cond delay="950"/>
                            </p:stCondLst>
                            <p:childTnLst>
                              <p:par>
                                <p:cTn id="139" presetClass="entr" nodeType="afterEffect" presetSubtype="0" presetID="1" grpId="39" fill="hold">
                                  <p:stCondLst>
                                    <p:cond delay="350"/>
                                  </p:stCondLst>
                                  <p:iterate type="el" backwards="0">
                                    <p:tmAbs val="0"/>
                                  </p:iterate>
                                  <p:childTnLst>
                                    <p:set>
                                      <p:cBhvr>
                                        <p:cTn id="140" fill="hold"/>
                                        <p:tgtEl>
                                          <p:spTgt spid="146"/>
                                        </p:tgtEl>
                                        <p:attrNameLst>
                                          <p:attrName>style.visibility</p:attrName>
                                        </p:attrNameLst>
                                      </p:cBhvr>
                                      <p:to>
                                        <p:strVal val="visible"/>
                                      </p:to>
                                    </p:set>
                                  </p:childTnLst>
                                </p:cTn>
                              </p:par>
                            </p:childTnLst>
                          </p:cTn>
                        </p:par>
                        <p:par>
                          <p:cTn id="141" fill="hold">
                            <p:stCondLst>
                              <p:cond delay="1300"/>
                            </p:stCondLst>
                            <p:childTnLst>
                              <p:par>
                                <p:cTn id="142" presetClass="entr" nodeType="afterEffect" presetSubtype="0" presetID="1" grpId="40" fill="hold">
                                  <p:stCondLst>
                                    <p:cond delay="600"/>
                                  </p:stCondLst>
                                  <p:iterate type="el" backwards="0">
                                    <p:tmAbs val="0"/>
                                  </p:iterate>
                                  <p:childTnLst>
                                    <p:set>
                                      <p:cBhvr>
                                        <p:cTn id="143" fill="hold"/>
                                        <p:tgtEl>
                                          <p:spTgt spid="150"/>
                                        </p:tgtEl>
                                        <p:attrNameLst>
                                          <p:attrName>style.visibility</p:attrName>
                                        </p:attrNameLst>
                                      </p:cBhvr>
                                      <p:to>
                                        <p:strVal val="visible"/>
                                      </p:to>
                                    </p:set>
                                  </p:childTnLst>
                                </p:cTn>
                              </p:par>
                            </p:childTnLst>
                          </p:cTn>
                        </p:par>
                        <p:par>
                          <p:cTn id="144" fill="hold">
                            <p:stCondLst>
                              <p:cond delay="1900"/>
                            </p:stCondLst>
                            <p:childTnLst>
                              <p:par>
                                <p:cTn id="145" presetClass="entr" nodeType="afterEffect" presetSubtype="0" presetID="1" grpId="41" fill="hold">
                                  <p:stCondLst>
                                    <p:cond delay="600"/>
                                  </p:stCondLst>
                                  <p:iterate type="el" backwards="0">
                                    <p:tmAbs val="0"/>
                                  </p:iterate>
                                  <p:childTnLst>
                                    <p:set>
                                      <p:cBhvr>
                                        <p:cTn id="146" fill="hold"/>
                                        <p:tgtEl>
                                          <p:spTgt spid="155"/>
                                        </p:tgtEl>
                                        <p:attrNameLst>
                                          <p:attrName>style.visibility</p:attrName>
                                        </p:attrNameLst>
                                      </p:cBhvr>
                                      <p:to>
                                        <p:strVal val="visible"/>
                                      </p:to>
                                    </p:set>
                                  </p:childTnLst>
                                </p:cTn>
                              </p:par>
                            </p:childTnLst>
                          </p:cTn>
                        </p:par>
                        <p:par>
                          <p:cTn id="147" fill="hold">
                            <p:stCondLst>
                              <p:cond delay="2500"/>
                            </p:stCondLst>
                            <p:childTnLst>
                              <p:par>
                                <p:cTn id="148" presetClass="entr" nodeType="afterEffect" presetSubtype="0" presetID="1" grpId="42" fill="hold">
                                  <p:stCondLst>
                                    <p:cond delay="700"/>
                                  </p:stCondLst>
                                  <p:iterate type="el" backwards="0">
                                    <p:tmAbs val="0"/>
                                  </p:iterate>
                                  <p:childTnLst>
                                    <p:set>
                                      <p:cBhvr>
                                        <p:cTn id="149" fill="hold"/>
                                        <p:tgtEl>
                                          <p:spTgt spid="159"/>
                                        </p:tgtEl>
                                        <p:attrNameLst>
                                          <p:attrName>style.visibility</p:attrName>
                                        </p:attrNameLst>
                                      </p:cBhvr>
                                      <p:to>
                                        <p:strVal val="visible"/>
                                      </p:to>
                                    </p:set>
                                  </p:childTnLst>
                                </p:cTn>
                              </p:par>
                            </p:childTnLst>
                          </p:cTn>
                        </p:par>
                        <p:par>
                          <p:cTn id="150" fill="hold">
                            <p:stCondLst>
                              <p:cond delay="3200"/>
                            </p:stCondLst>
                            <p:childTnLst>
                              <p:par>
                                <p:cTn id="151" presetClass="entr" nodeType="afterEffect" presetSubtype="0" presetID="1" grpId="43" fill="hold">
                                  <p:stCondLst>
                                    <p:cond delay="350"/>
                                  </p:stCondLst>
                                  <p:iterate type="el" backwards="0">
                                    <p:tmAbs val="0"/>
                                  </p:iterate>
                                  <p:childTnLst>
                                    <p:set>
                                      <p:cBhvr>
                                        <p:cTn id="152" fill="hold"/>
                                        <p:tgtEl>
                                          <p:spTgt spid="164"/>
                                        </p:tgtEl>
                                        <p:attrNameLst>
                                          <p:attrName>style.visibility</p:attrName>
                                        </p:attrNameLst>
                                      </p:cBhvr>
                                      <p:to>
                                        <p:strVal val="visible"/>
                                      </p:to>
                                    </p:set>
                                  </p:childTnLst>
                                </p:cTn>
                              </p:par>
                            </p:childTnLst>
                          </p:cTn>
                        </p:par>
                        <p:par>
                          <p:cTn id="153" fill="hold">
                            <p:stCondLst>
                              <p:cond delay="3550"/>
                            </p:stCondLst>
                            <p:childTnLst>
                              <p:par>
                                <p:cTn id="154" presetClass="entr" nodeType="afterEffect" presetSubtype="0" presetID="1" grpId="44" fill="hold">
                                  <p:stCondLst>
                                    <p:cond delay="500"/>
                                  </p:stCondLst>
                                  <p:iterate type="el" backwards="0">
                                    <p:tmAbs val="0"/>
                                  </p:iterate>
                                  <p:childTnLst>
                                    <p:set>
                                      <p:cBhvr>
                                        <p:cTn id="155" fill="hold"/>
                                        <p:tgtEl>
                                          <p:spTgt spid="169"/>
                                        </p:tgtEl>
                                        <p:attrNameLst>
                                          <p:attrName>style.visibility</p:attrName>
                                        </p:attrNameLst>
                                      </p:cBhvr>
                                      <p:to>
                                        <p:strVal val="visible"/>
                                      </p:to>
                                    </p:set>
                                  </p:childTnLst>
                                </p:cTn>
                              </p:par>
                            </p:childTnLst>
                          </p:cTn>
                        </p:par>
                        <p:par>
                          <p:cTn id="156" fill="hold">
                            <p:stCondLst>
                              <p:cond delay="0"/>
                            </p:stCondLst>
                            <p:childTnLst>
                              <p:par>
                                <p:cTn id="157" presetClass="emph" nodeType="afterEffect" presetSubtype="0" presetID="8" grpId="45" fill="hold">
                                  <p:stCondLst>
                                    <p:cond delay="200"/>
                                  </p:stCondLst>
                                  <p:childTnLst>
                                    <p:animRot by="43200000">
                                      <p:cBhvr>
                                        <p:cTn id="158" dur="750" fill="hold"/>
                                        <p:tgtEl>
                                          <p:spTgt spid="146"/>
                                        </p:tgtEl>
                                        <p:attrNameLst>
                                          <p:attrName>r</p:attrName>
                                        </p:attrNameLst>
                                      </p:cBhvr>
                                    </p:animRot>
                                  </p:childTnLst>
                                </p:cTn>
                              </p:par>
                            </p:childTnLst>
                          </p:cTn>
                        </p:par>
                        <p:par>
                          <p:cTn id="159" fill="hold">
                            <p:stCondLst>
                              <p:cond delay="0"/>
                            </p:stCondLst>
                            <p:childTnLst>
                              <p:par>
                                <p:cTn id="160" presetClass="path" nodeType="afterEffect" presetSubtype="0" presetID="-1" grpId="46" fill="hold">
                                  <p:stCondLst>
                                    <p:cond delay="200"/>
                                  </p:stCondLst>
                                  <p:childTnLst>
                                    <p:animMotion path="M 0.000000 0.000000 L -0.036199 -0.586339" origin="layout" pathEditMode="relative">
                                      <p:cBhvr>
                                        <p:cTn id="161" dur="750" fill="hold"/>
                                        <p:tgtEl>
                                          <p:spTgt spid="146"/>
                                        </p:tgtEl>
                                        <p:attrNameLst>
                                          <p:attrName>ppt_x</p:attrName>
                                          <p:attrName>ppt_y</p:attrName>
                                        </p:attrNameLst>
                                      </p:cBhvr>
                                    </p:animMotion>
                                  </p:childTnLst>
                                </p:cTn>
                              </p:par>
                            </p:childTnLst>
                          </p:cTn>
                        </p:par>
                        <p:par>
                          <p:cTn id="162" fill="hold">
                            <p:stCondLst>
                              <p:cond delay="0"/>
                            </p:stCondLst>
                            <p:childTnLst>
                              <p:par>
                                <p:cTn id="163" presetClass="emph" nodeType="afterEffect" presetSubtype="0" presetID="8" grpId="47" fill="hold">
                                  <p:stCondLst>
                                    <p:cond delay="450"/>
                                  </p:stCondLst>
                                  <p:childTnLst>
                                    <p:animRot by="-43200000">
                                      <p:cBhvr>
                                        <p:cTn id="164" dur="680" fill="hold"/>
                                        <p:tgtEl>
                                          <p:spTgt spid="150"/>
                                        </p:tgtEl>
                                        <p:attrNameLst>
                                          <p:attrName>r</p:attrName>
                                        </p:attrNameLst>
                                      </p:cBhvr>
                                    </p:animRot>
                                  </p:childTnLst>
                                </p:cTn>
                              </p:par>
                            </p:childTnLst>
                          </p:cTn>
                        </p:par>
                        <p:par>
                          <p:cTn id="165" fill="hold">
                            <p:stCondLst>
                              <p:cond delay="0"/>
                            </p:stCondLst>
                            <p:childTnLst>
                              <p:par>
                                <p:cTn id="166" presetClass="path" nodeType="afterEffect" presetSubtype="0" presetID="-1" grpId="48" fill="hold">
                                  <p:stCondLst>
                                    <p:cond delay="450"/>
                                  </p:stCondLst>
                                  <p:childTnLst>
                                    <p:animMotion path="M 0.000000 0.000000 L -0.081642 -0.600229" origin="layout" pathEditMode="relative">
                                      <p:cBhvr>
                                        <p:cTn id="167" dur="680" fill="hold"/>
                                        <p:tgtEl>
                                          <p:spTgt spid="150"/>
                                        </p:tgtEl>
                                        <p:attrNameLst>
                                          <p:attrName>ppt_x</p:attrName>
                                          <p:attrName>ppt_y</p:attrName>
                                        </p:attrNameLst>
                                      </p:cBhvr>
                                    </p:animMotion>
                                  </p:childTnLst>
                                </p:cTn>
                              </p:par>
                            </p:childTnLst>
                          </p:cTn>
                        </p:par>
                        <p:par>
                          <p:cTn id="168" fill="hold">
                            <p:stCondLst>
                              <p:cond delay="0"/>
                            </p:stCondLst>
                            <p:childTnLst>
                              <p:par>
                                <p:cTn id="169" presetClass="emph" nodeType="afterEffect" presetSubtype="0" presetID="8" grpId="49" fill="hold">
                                  <p:stCondLst>
                                    <p:cond delay="450"/>
                                  </p:stCondLst>
                                  <p:childTnLst>
                                    <p:animRot by="43200000">
                                      <p:cBhvr>
                                        <p:cTn id="170" dur="900" fill="hold"/>
                                        <p:tgtEl>
                                          <p:spTgt spid="155"/>
                                        </p:tgtEl>
                                        <p:attrNameLst>
                                          <p:attrName>r</p:attrName>
                                        </p:attrNameLst>
                                      </p:cBhvr>
                                    </p:animRot>
                                  </p:childTnLst>
                                </p:cTn>
                              </p:par>
                            </p:childTnLst>
                          </p:cTn>
                        </p:par>
                        <p:par>
                          <p:cTn id="171" fill="hold">
                            <p:stCondLst>
                              <p:cond delay="0"/>
                            </p:stCondLst>
                            <p:childTnLst>
                              <p:par>
                                <p:cTn id="172" presetClass="path" nodeType="afterEffect" presetSubtype="0" presetID="-1" grpId="50" fill="hold">
                                  <p:stCondLst>
                                    <p:cond delay="450"/>
                                  </p:stCondLst>
                                  <p:childTnLst>
                                    <p:animMotion path="M 0.000000 0.000000 L 0.049223 -0.539824" origin="layout" pathEditMode="relative">
                                      <p:cBhvr>
                                        <p:cTn id="173" dur="900" fill="hold"/>
                                        <p:tgtEl>
                                          <p:spTgt spid="155"/>
                                        </p:tgtEl>
                                        <p:attrNameLst>
                                          <p:attrName>ppt_x</p:attrName>
                                          <p:attrName>ppt_y</p:attrName>
                                        </p:attrNameLst>
                                      </p:cBhvr>
                                    </p:animMotion>
                                  </p:childTnLst>
                                </p:cTn>
                              </p:par>
                            </p:childTnLst>
                          </p:cTn>
                        </p:par>
                        <p:par>
                          <p:cTn id="174" fill="hold">
                            <p:stCondLst>
                              <p:cond delay="0"/>
                            </p:stCondLst>
                            <p:childTnLst>
                              <p:par>
                                <p:cTn id="175" presetClass="emph" nodeType="afterEffect" presetSubtype="0" presetID="8" grpId="51" fill="hold">
                                  <p:stCondLst>
                                    <p:cond delay="700"/>
                                  </p:stCondLst>
                                  <p:childTnLst>
                                    <p:animRot by="-43200000">
                                      <p:cBhvr>
                                        <p:cTn id="176" dur="970" fill="hold"/>
                                        <p:tgtEl>
                                          <p:spTgt spid="159"/>
                                        </p:tgtEl>
                                        <p:attrNameLst>
                                          <p:attrName>r</p:attrName>
                                        </p:attrNameLst>
                                      </p:cBhvr>
                                    </p:animRot>
                                  </p:childTnLst>
                                </p:cTn>
                              </p:par>
                            </p:childTnLst>
                          </p:cTn>
                        </p:par>
                        <p:par>
                          <p:cTn id="177" fill="hold">
                            <p:stCondLst>
                              <p:cond delay="0"/>
                            </p:stCondLst>
                            <p:childTnLst>
                              <p:par>
                                <p:cTn id="178" presetClass="path" nodeType="afterEffect" presetSubtype="0" presetID="-1" grpId="52" fill="hold">
                                  <p:stCondLst>
                                    <p:cond delay="700"/>
                                  </p:stCondLst>
                                  <p:childTnLst>
                                    <p:animMotion path="M 0.000000 0.000000 L 0.022778 -0.512499" origin="layout" pathEditMode="relative">
                                      <p:cBhvr>
                                        <p:cTn id="179" dur="970" fill="hold"/>
                                        <p:tgtEl>
                                          <p:spTgt spid="159"/>
                                        </p:tgtEl>
                                        <p:attrNameLst>
                                          <p:attrName>ppt_x</p:attrName>
                                          <p:attrName>ppt_y</p:attrName>
                                        </p:attrNameLst>
                                      </p:cBhvr>
                                    </p:animMotion>
                                  </p:childTnLst>
                                </p:cTn>
                              </p:par>
                            </p:childTnLst>
                          </p:cTn>
                        </p:par>
                        <p:par>
                          <p:cTn id="180" fill="hold">
                            <p:stCondLst>
                              <p:cond delay="0"/>
                            </p:stCondLst>
                            <p:childTnLst>
                              <p:par>
                                <p:cTn id="181" presetClass="emph" nodeType="afterEffect" presetSubtype="0" presetID="8" grpId="53" fill="hold">
                                  <p:stCondLst>
                                    <p:cond delay="350"/>
                                  </p:stCondLst>
                                  <p:childTnLst>
                                    <p:animRot by="43200000">
                                      <p:cBhvr>
                                        <p:cTn id="182" dur="800" fill="hold"/>
                                        <p:tgtEl>
                                          <p:spTgt spid="164"/>
                                        </p:tgtEl>
                                        <p:attrNameLst>
                                          <p:attrName>r</p:attrName>
                                        </p:attrNameLst>
                                      </p:cBhvr>
                                    </p:animRot>
                                  </p:childTnLst>
                                </p:cTn>
                              </p:par>
                            </p:childTnLst>
                          </p:cTn>
                        </p:par>
                        <p:par>
                          <p:cTn id="183" fill="hold">
                            <p:stCondLst>
                              <p:cond delay="0"/>
                            </p:stCondLst>
                            <p:childTnLst>
                              <p:par>
                                <p:cTn id="184" presetClass="path" nodeType="afterEffect" presetSubtype="0" presetID="-1" grpId="54" fill="hold">
                                  <p:stCondLst>
                                    <p:cond delay="350"/>
                                  </p:stCondLst>
                                  <p:childTnLst>
                                    <p:animMotion path="M 0.000000 0.000000 L 0.002873 -0.530335" origin="layout" pathEditMode="relative">
                                      <p:cBhvr>
                                        <p:cTn id="185" dur="800" fill="hold"/>
                                        <p:tgtEl>
                                          <p:spTgt spid="164"/>
                                        </p:tgtEl>
                                        <p:attrNameLst>
                                          <p:attrName>ppt_x</p:attrName>
                                          <p:attrName>ppt_y</p:attrName>
                                        </p:attrNameLst>
                                      </p:cBhvr>
                                    </p:animMotion>
                                  </p:childTnLst>
                                </p:cTn>
                              </p:par>
                            </p:childTnLst>
                          </p:cTn>
                        </p:par>
                        <p:par>
                          <p:cTn id="186" fill="hold">
                            <p:stCondLst>
                              <p:cond delay="0"/>
                            </p:stCondLst>
                            <p:childTnLst>
                              <p:par>
                                <p:cTn id="187" presetClass="emph" nodeType="afterEffect" presetSubtype="0" presetID="8" grpId="55" fill="hold">
                                  <p:stCondLst>
                                    <p:cond delay="550"/>
                                  </p:stCondLst>
                                  <p:childTnLst>
                                    <p:animRot by="43200000">
                                      <p:cBhvr>
                                        <p:cTn id="188" dur="600" fill="hold"/>
                                        <p:tgtEl>
                                          <p:spTgt spid="169"/>
                                        </p:tgtEl>
                                        <p:attrNameLst>
                                          <p:attrName>r</p:attrName>
                                        </p:attrNameLst>
                                      </p:cBhvr>
                                    </p:animRot>
                                  </p:childTnLst>
                                </p:cTn>
                              </p:par>
                            </p:childTnLst>
                          </p:cTn>
                        </p:par>
                        <p:par>
                          <p:cTn id="189" fill="hold">
                            <p:stCondLst>
                              <p:cond delay="0"/>
                            </p:stCondLst>
                            <p:childTnLst>
                              <p:par>
                                <p:cTn id="190" presetClass="path" nodeType="afterEffect" presetSubtype="0" presetID="-1" grpId="56" fill="hold">
                                  <p:stCondLst>
                                    <p:cond delay="550"/>
                                  </p:stCondLst>
                                  <p:childTnLst>
                                    <p:animMotion path="M 0.000000 0.000000 L 0.031513 -0.554397" origin="layout" pathEditMode="relative">
                                      <p:cBhvr>
                                        <p:cTn id="191" dur="600" fill="hold"/>
                                        <p:tgtEl>
                                          <p:spTgt spid="169"/>
                                        </p:tgtEl>
                                        <p:attrNameLst>
                                          <p:attrName>ppt_x</p:attrName>
                                          <p:attrName>ppt_y</p:attrName>
                                        </p:attrNameLst>
                                      </p:cBhvr>
                                    </p:animMotion>
                                  </p:childTnLst>
                                </p:cTn>
                              </p:par>
                            </p:childTnLst>
                          </p:cTn>
                        </p:par>
                        <p:par>
                          <p:cTn id="192" fill="hold">
                            <p:stCondLst>
                              <p:cond delay="1150"/>
                            </p:stCondLst>
                            <p:childTnLst>
                              <p:par>
                                <p:cTn id="193" presetClass="entr" nodeType="afterEffect" presetSubtype="0" presetID="1" grpId="57" fill="hold">
                                  <p:stCondLst>
                                    <p:cond delay="250"/>
                                  </p:stCondLst>
                                  <p:iterate type="el" backwards="0">
                                    <p:tmAbs val="0"/>
                                  </p:iterate>
                                  <p:childTnLst>
                                    <p:set>
                                      <p:cBhvr>
                                        <p:cTn id="194" fill="hold"/>
                                        <p:tgtEl>
                                          <p:spTgt spid="223"/>
                                        </p:tgtEl>
                                        <p:attrNameLst>
                                          <p:attrName>style.visibility</p:attrName>
                                        </p:attrNameLst>
                                      </p:cBhvr>
                                      <p:to>
                                        <p:strVal val="visible"/>
                                      </p:to>
                                    </p:set>
                                  </p:childTnLst>
                                </p:cTn>
                              </p:par>
                            </p:childTnLst>
                          </p:cTn>
                        </p:par>
                        <p:par>
                          <p:cTn id="195" fill="hold">
                            <p:stCondLst>
                              <p:cond delay="1400"/>
                            </p:stCondLst>
                            <p:childTnLst>
                              <p:par>
                                <p:cTn id="196" presetClass="entr" nodeType="afterEffect" presetSubtype="0" presetID="1" grpId="58" fill="hold">
                                  <p:stCondLst>
                                    <p:cond delay="250"/>
                                  </p:stCondLst>
                                  <p:iterate type="el" backwards="0">
                                    <p:tmAbs val="0"/>
                                  </p:iterate>
                                  <p:childTnLst>
                                    <p:set>
                                      <p:cBhvr>
                                        <p:cTn id="197" fill="hold"/>
                                        <p:tgtEl>
                                          <p:spTgt spid="222"/>
                                        </p:tgtEl>
                                        <p:attrNameLst>
                                          <p:attrName>style.visibility</p:attrName>
                                        </p:attrNameLst>
                                      </p:cBhvr>
                                      <p:to>
                                        <p:strVal val="visible"/>
                                      </p:to>
                                    </p:set>
                                  </p:childTnLst>
                                </p:cTn>
                              </p:par>
                            </p:childTnLst>
                          </p:cTn>
                        </p:par>
                        <p:par>
                          <p:cTn id="198" fill="hold">
                            <p:stCondLst>
                              <p:cond delay="1650"/>
                            </p:stCondLst>
                            <p:childTnLst>
                              <p:par>
                                <p:cTn id="199" presetClass="entr" nodeType="afterEffect" presetID="10" grpId="59" fill="hold">
                                  <p:stCondLst>
                                    <p:cond delay="220"/>
                                  </p:stCondLst>
                                  <p:iterate type="el" backwards="0">
                                    <p:tmAbs val="0"/>
                                  </p:iterate>
                                  <p:childTnLst>
                                    <p:set>
                                      <p:cBhvr>
                                        <p:cTn id="200" fill="hold"/>
                                        <p:tgtEl>
                                          <p:spTgt spid="250"/>
                                        </p:tgtEl>
                                        <p:attrNameLst>
                                          <p:attrName>style.visibility</p:attrName>
                                        </p:attrNameLst>
                                      </p:cBhvr>
                                      <p:to>
                                        <p:strVal val="visible"/>
                                      </p:to>
                                    </p:set>
                                    <p:animEffect filter="fade" transition="in">
                                      <p:cBhvr>
                                        <p:cTn id="201" dur="250"/>
                                        <p:tgtEl>
                                          <p:spTgt spid="250"/>
                                        </p:tgtEl>
                                      </p:cBhvr>
                                    </p:animEffect>
                                  </p:childTnLst>
                                </p:cTn>
                              </p:par>
                            </p:childTnLst>
                          </p:cTn>
                        </p:par>
                      </p:childTnLst>
                    </p:cTn>
                  </p:par>
                  <p:par>
                    <p:cTn id="202" fill="hold">
                      <p:stCondLst>
                        <p:cond delay="indefinite"/>
                      </p:stCondLst>
                      <p:childTnLst>
                        <p:par>
                          <p:cTn id="203" fill="hold">
                            <p:stCondLst>
                              <p:cond delay="0"/>
                            </p:stCondLst>
                            <p:childTnLst>
                              <p:par>
                                <p:cTn id="204" presetClass="entr" nodeType="clickEffect" presetID="10" grpId="60" fill="hold">
                                  <p:stCondLst>
                                    <p:cond delay="0"/>
                                  </p:stCondLst>
                                  <p:iterate type="el" backwards="0">
                                    <p:tmAbs val="0"/>
                                  </p:iterate>
                                  <p:childTnLst>
                                    <p:set>
                                      <p:cBhvr>
                                        <p:cTn id="205" fill="hold"/>
                                        <p:tgtEl>
                                          <p:spTgt spid="224"/>
                                        </p:tgtEl>
                                        <p:attrNameLst>
                                          <p:attrName>style.visibility</p:attrName>
                                        </p:attrNameLst>
                                      </p:cBhvr>
                                      <p:to>
                                        <p:strVal val="visible"/>
                                      </p:to>
                                    </p:set>
                                    <p:animEffect filter="fade" transition="in">
                                      <p:cBhvr>
                                        <p:cTn id="206" dur="150"/>
                                        <p:tgtEl>
                                          <p:spTgt spid="224"/>
                                        </p:tgtEl>
                                      </p:cBhvr>
                                    </p:animEffect>
                                  </p:childTnLst>
                                </p:cTn>
                              </p:par>
                            </p:childTnLst>
                          </p:cTn>
                        </p:par>
                        <p:par>
                          <p:cTn id="207" fill="hold">
                            <p:stCondLst>
                              <p:cond delay="150"/>
                            </p:stCondLst>
                            <p:childTnLst>
                              <p:par>
                                <p:cTn id="208" presetClass="entr" nodeType="afterEffect" presetSubtype="2" presetID="22" grpId="61" fill="hold">
                                  <p:stCondLst>
                                    <p:cond delay="0"/>
                                  </p:stCondLst>
                                  <p:iterate type="el" backwards="0">
                                    <p:tmAbs val="0"/>
                                  </p:iterate>
                                  <p:childTnLst>
                                    <p:set>
                                      <p:cBhvr>
                                        <p:cTn id="209" fill="hold"/>
                                        <p:tgtEl>
                                          <p:spTgt spid="227"/>
                                        </p:tgtEl>
                                        <p:attrNameLst>
                                          <p:attrName>style.visibility</p:attrName>
                                        </p:attrNameLst>
                                      </p:cBhvr>
                                      <p:to>
                                        <p:strVal val="visible"/>
                                      </p:to>
                                    </p:set>
                                    <p:animEffect filter="wipe(right)" transition="in">
                                      <p:cBhvr>
                                        <p:cTn id="210" dur="400"/>
                                        <p:tgtEl>
                                          <p:spTgt spid="227"/>
                                        </p:tgtEl>
                                      </p:cBhvr>
                                    </p:animEffect>
                                  </p:childTnLst>
                                </p:cTn>
                              </p:par>
                            </p:childTnLst>
                          </p:cTn>
                        </p:par>
                        <p:par>
                          <p:cTn id="211" fill="hold">
                            <p:stCondLst>
                              <p:cond delay="550"/>
                            </p:stCondLst>
                            <p:childTnLst>
                              <p:par>
                                <p:cTn id="212" presetClass="entr" nodeType="afterEffect" presetID="10" grpId="62" fill="hold">
                                  <p:stCondLst>
                                    <p:cond delay="350"/>
                                  </p:stCondLst>
                                  <p:iterate type="el" backwards="0">
                                    <p:tmAbs val="0"/>
                                  </p:iterate>
                                  <p:childTnLst>
                                    <p:set>
                                      <p:cBhvr>
                                        <p:cTn id="213" fill="hold"/>
                                        <p:tgtEl>
                                          <p:spTgt spid="226"/>
                                        </p:tgtEl>
                                        <p:attrNameLst>
                                          <p:attrName>style.visibility</p:attrName>
                                        </p:attrNameLst>
                                      </p:cBhvr>
                                      <p:to>
                                        <p:strVal val="visible"/>
                                      </p:to>
                                    </p:set>
                                    <p:animEffect filter="fade" transition="in">
                                      <p:cBhvr>
                                        <p:cTn id="214"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4"/>
      <p:bldP build="whole" bldLvl="1" animBg="1" rev="0" advAuto="0" spid="178" grpId="22"/>
      <p:bldP build="whole" bldLvl="1" animBg="1" rev="0" advAuto="0" spid="263" grpId="6"/>
      <p:bldP build="whole" bldLvl="1" animBg="1" rev="0" advAuto="0" spid="155" grpId="41"/>
      <p:bldP build="whole" bldLvl="1" animBg="1" rev="0" advAuto="0" spid="178" grpId="29"/>
      <p:bldP build="whole" bldLvl="1" animBg="1" rev="0" advAuto="0" spid="155" grpId="49"/>
      <p:bldP build="whole" bldLvl="1" animBg="1" rev="0" advAuto="0" spid="197" grpId="26"/>
      <p:bldP build="whole" bldLvl="1" animBg="1" rev="0" advAuto="0" spid="235" grpId="14"/>
      <p:bldP build="whole" bldLvl="1" animBg="1" rev="0" advAuto="0" spid="187" grpId="24"/>
      <p:bldP build="whole" bldLvl="1" animBg="1" rev="0" advAuto="0" spid="197" grpId="37"/>
      <p:bldP build="whole" bldLvl="1" animBg="1" rev="0" advAuto="0" spid="250" grpId="59"/>
      <p:bldP build="whole" bldLvl="1" animBg="1" rev="0" advAuto="0" spid="187" grpId="33"/>
      <p:bldP build="whole" bldLvl="1" animBg="1" rev="0" advAuto="0" spid="229" grpId="12"/>
      <p:bldP build="whole" bldLvl="1" animBg="1" rev="0" advAuto="0" spid="201" grpId="7"/>
      <p:bldP build="whole" bldLvl="1" animBg="1" rev="0" advAuto="0" spid="150" grpId="40"/>
      <p:bldP build="whole" bldLvl="1" animBg="1" rev="0" advAuto="0" spid="232" grpId="9"/>
      <p:bldP build="whole" bldLvl="1" animBg="1" rev="0" advAuto="0" spid="174" grpId="21"/>
      <p:bldP build="whole" bldLvl="1" animBg="1" rev="0" advAuto="0" spid="222" grpId="58"/>
      <p:bldP build="whole" bldLvl="1" animBg="1" rev="0" advAuto="0" spid="229" grpId="19"/>
      <p:bldP build="whole" bldLvl="1" animBg="1" rev="0" advAuto="0" spid="146" grpId="39"/>
      <p:bldP build="whole" bldLvl="1" animBg="1" rev="0" advAuto="0" spid="198" grpId="5"/>
      <p:bldP build="whole" bldLvl="1" animBg="1" rev="0" advAuto="0" spid="232" grpId="16"/>
      <p:bldP build="whole" bldLvl="1" animBg="1" rev="0" advAuto="0" spid="230" grpId="11"/>
      <p:bldP build="whole" bldLvl="1" animBg="1" rev="0" advAuto="0" spid="174" grpId="27"/>
      <p:bldP build="whole" bldLvl="1" animBg="1" rev="0" advAuto="0" spid="200" grpId="3"/>
      <p:bldP build="whole" bldLvl="1" animBg="1" rev="0" advAuto="0" spid="228" grpId="1"/>
      <p:bldP build="whole" bldLvl="1" animBg="1" rev="0" advAuto="0" spid="164" grpId="43"/>
      <p:bldP build="whole" bldLvl="1" animBg="1" rev="0" advAuto="0" spid="146" grpId="45"/>
      <p:bldP build="whole" bldLvl="1" animBg="1" rev="0" advAuto="0" spid="233" grpId="8"/>
      <p:bldP build="whole" bldLvl="1" animBg="1" rev="0" advAuto="0" spid="192" grpId="25"/>
      <p:bldP build="whole" bldLvl="1" animBg="1" rev="0" advAuto="0" spid="230" grpId="18"/>
      <p:bldP build="whole" bldLvl="1" animBg="1" rev="0" advAuto="0" spid="150" grpId="47"/>
      <p:bldP build="whole" bldLvl="1" animBg="1" rev="0" advAuto="0" spid="164" grpId="53"/>
      <p:bldP build="whole" bldLvl="1" animBg="1" rev="0" advAuto="0" spid="224" grpId="60"/>
      <p:bldP build="whole" bldLvl="1" animBg="1" rev="0" advAuto="0" spid="227" grpId="61"/>
      <p:bldP build="whole" bldLvl="1" animBg="1" rev="0" advAuto="0" spid="233" grpId="15"/>
      <p:bldP build="whole" bldLvl="1" animBg="1" rev="0" advAuto="0" spid="159" grpId="42"/>
      <p:bldP build="whole" bldLvl="1" animBg="1" rev="0" advAuto="0" spid="183" grpId="23"/>
      <p:bldP build="whole" bldLvl="1" animBg="1" rev="0" advAuto="0" spid="192" grpId="35"/>
      <p:bldP build="whole" bldLvl="1" animBg="1" rev="0" advAuto="0" spid="234" grpId="13"/>
      <p:bldP build="whole" bldLvl="1" animBg="1" rev="0" advAuto="0" spid="169" grpId="44"/>
      <p:bldP build="whole" bldLvl="1" animBg="1" rev="0" advAuto="0" spid="223" grpId="57"/>
      <p:bldP build="whole" bldLvl="1" animBg="1" rev="0" advAuto="0" spid="199" grpId="2"/>
      <p:bldP build="whole" bldLvl="1" animBg="1" rev="0" advAuto="0" spid="226" grpId="62"/>
      <p:bldP build="whole" bldLvl="1" animBg="1" rev="0" advAuto="0" spid="159" grpId="51"/>
      <p:bldP build="whole" bldLvl="1" animBg="1" rev="0" advAuto="0" spid="231" grpId="10"/>
      <p:bldP build="whole" bldLvl="1" animBg="1" rev="0" advAuto="0" spid="183" grpId="31"/>
      <p:bldP build="whole" bldLvl="1" animBg="1" rev="0" advAuto="0" spid="234" grpId="20"/>
      <p:bldP build="whole" bldLvl="1" animBg="1" rev="0" advAuto="0" spid="169" grpId="55"/>
      <p:bldP build="whole" bldLvl="1" animBg="1" rev="0" advAuto="0" spid="231" grpId="17"/>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Water_molecule_rotation_animation_large.gif" descr="Water_molecule_rotation_animation_large.gif"/>
          <p:cNvPicPr>
            <a:picLocks noChangeAspect="0"/>
          </p:cNvPicPr>
          <p:nvPr/>
        </p:nvPicPr>
        <p:blipFill>
          <a:blip r:embed="rId3">
            <a:extLst/>
          </a:blip>
          <a:stretch>
            <a:fillRect/>
          </a:stretch>
        </p:blipFill>
        <p:spPr>
          <a:xfrm>
            <a:off x="8583897" y="1855199"/>
            <a:ext cx="5080001" cy="5080001"/>
          </a:xfrm>
          <a:prstGeom prst="rect">
            <a:avLst/>
          </a:prstGeom>
          <a:ln w="12700">
            <a:miter lim="400000"/>
          </a:ln>
        </p:spPr>
      </p:pic>
      <p:sp>
        <p:nvSpPr>
          <p:cNvPr id="268" name="Google Shape;162;p20"/>
          <p:cNvSpPr txBox="1"/>
          <p:nvPr>
            <p:ph type="title"/>
          </p:nvPr>
        </p:nvSpPr>
        <p:spPr>
          <a:xfrm>
            <a:off x="957300" y="153953"/>
            <a:ext cx="12435900" cy="1183802"/>
          </a:xfrm>
          <a:prstGeom prst="rect">
            <a:avLst/>
          </a:prstGeom>
        </p:spPr>
        <p:txBody>
          <a:bodyPr/>
          <a:lstStyle>
            <a:lvl1pPr defTabSz="859536">
              <a:defRPr sz="5922">
                <a:solidFill>
                  <a:srgbClr val="FFFFFF"/>
                </a:solidFill>
              </a:defRPr>
            </a:lvl1pPr>
          </a:lstStyle>
          <a:p>
            <a:pPr/>
            <a:r>
              <a:t>You can also use images with movement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